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40"/>
  </p:notesMasterIdLst>
  <p:handoutMasterIdLst>
    <p:handoutMasterId r:id="rId41"/>
  </p:handoutMasterIdLst>
  <p:sldIdLst>
    <p:sldId id="256" r:id="rId2"/>
    <p:sldId id="281" r:id="rId3"/>
    <p:sldId id="280" r:id="rId4"/>
    <p:sldId id="265" r:id="rId5"/>
    <p:sldId id="257" r:id="rId6"/>
    <p:sldId id="258" r:id="rId7"/>
    <p:sldId id="264" r:id="rId8"/>
    <p:sldId id="263" r:id="rId9"/>
    <p:sldId id="262" r:id="rId10"/>
    <p:sldId id="261" r:id="rId11"/>
    <p:sldId id="260" r:id="rId12"/>
    <p:sldId id="259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9" r:id="rId21"/>
    <p:sldId id="290" r:id="rId22"/>
    <p:sldId id="291" r:id="rId23"/>
    <p:sldId id="279" r:id="rId24"/>
    <p:sldId id="274" r:id="rId25"/>
    <p:sldId id="275" r:id="rId26"/>
    <p:sldId id="287" r:id="rId27"/>
    <p:sldId id="284" r:id="rId28"/>
    <p:sldId id="285" r:id="rId29"/>
    <p:sldId id="286" r:id="rId30"/>
    <p:sldId id="295" r:id="rId31"/>
    <p:sldId id="288" r:id="rId32"/>
    <p:sldId id="276" r:id="rId33"/>
    <p:sldId id="292" r:id="rId34"/>
    <p:sldId id="293" r:id="rId35"/>
    <p:sldId id="294" r:id="rId36"/>
    <p:sldId id="277" r:id="rId37"/>
    <p:sldId id="282" r:id="rId38"/>
    <p:sldId id="283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72578-52F0-4483-8E66-A0B640E2A70F}" type="datetimeFigureOut">
              <a:rPr lang="el-GR" smtClean="0"/>
              <a:t>1/2/2015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734F7-22CF-4112-B8FE-5F20591F2F44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E425E-6D86-4043-B06E-44CC9DA2F7D5}" type="datetimeFigureOut">
              <a:rPr lang="el-GR" smtClean="0"/>
              <a:t>1/2/2015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571A9-A3DC-49E1-97BE-B273F7522DF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571A9-A3DC-49E1-97BE-B273F7522DFC}" type="slidenum">
              <a:rPr lang="el-GR" smtClean="0"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571A9-A3DC-49E1-97BE-B273F7522DFC}" type="slidenum">
              <a:rPr lang="el-GR" smtClean="0"/>
              <a:t>38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EC49-09D7-45A4-B1CC-441C51D7E880}" type="datetime1">
              <a:rPr lang="el-GR" smtClean="0"/>
              <a:t>1/2/2015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DF71-2280-4A4A-908F-F6CD1180730B}" type="datetime1">
              <a:rPr lang="el-GR" smtClean="0"/>
              <a:t>1/2/2015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814F-54AE-4941-BE15-FAA64156486C}" type="datetime1">
              <a:rPr lang="el-GR" smtClean="0"/>
              <a:t>1/2/2015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339-63CA-452C-982F-032DBA56BAB1}" type="datetime1">
              <a:rPr lang="el-GR" smtClean="0"/>
              <a:t>1/2/2015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7709-DAEF-4A70-8796-E5EC51BF4FBB}" type="datetime1">
              <a:rPr lang="el-GR" smtClean="0"/>
              <a:t>1/2/2015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3DD-AC65-461C-B60A-72520B97E6F7}" type="datetime1">
              <a:rPr lang="el-GR" smtClean="0"/>
              <a:t>1/2/2015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A985-0376-4284-AE18-7643AC0B27F1}" type="datetime1">
              <a:rPr lang="el-GR" smtClean="0"/>
              <a:t>1/2/2015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64B9-DD6A-4834-A5EC-E61CD63F8F98}" type="datetime1">
              <a:rPr lang="el-GR" smtClean="0"/>
              <a:t>1/2/2015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E3A9-A960-41E1-BC55-3484103D2039}" type="datetime1">
              <a:rPr lang="el-GR" smtClean="0"/>
              <a:t>1/2/2015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FF6C-360F-4DC9-BB82-1DA6B39A6D53}" type="datetime1">
              <a:rPr lang="el-GR" smtClean="0"/>
              <a:t>1/2/2015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3371-170B-49A3-87CB-2123C15DDB1B}" type="datetime1">
              <a:rPr lang="el-GR" smtClean="0"/>
              <a:t>1/2/2015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FF28E-E731-4EE3-9683-64578D995587}" type="datetime1">
              <a:rPr lang="el-GR" smtClean="0"/>
              <a:t>1/2/2015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3ABF3-9C94-4709-A3F5-AEA40D45657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 spd="med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works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93169" y="1340768"/>
            <a:ext cx="8357674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000" b="1" cap="none" spc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Δημιουργία </a:t>
            </a:r>
            <a:r>
              <a:rPr lang="en-US" sz="6000" b="1" cap="none" spc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&amp; </a:t>
            </a:r>
            <a:r>
              <a:rPr lang="el-GR" sz="6000" b="1" cap="none" spc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Διαχε</a:t>
            </a:r>
            <a:r>
              <a:rPr lang="el-GR" sz="60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ίριση</a:t>
            </a:r>
            <a:endParaRPr lang="el-GR" sz="6000" b="1" cap="none" spc="0" dirty="0" smtClean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7200" b="1" cap="none" spc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Wiki</a:t>
            </a:r>
          </a:p>
          <a:p>
            <a:pPr algn="ctr"/>
            <a:r>
              <a:rPr lang="el-GR" sz="60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μ</a:t>
            </a:r>
            <a:r>
              <a:rPr lang="el-GR" sz="60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 το </a:t>
            </a:r>
          </a:p>
          <a:p>
            <a:pPr algn="ctr"/>
            <a:r>
              <a:rPr lang="en-US" sz="7200" b="1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PBworks</a:t>
            </a:r>
            <a:endParaRPr lang="el-GR" sz="7200" b="1" cap="none" spc="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4 - Εικόνα" descr="World-Environ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420888"/>
            <a:ext cx="1185694" cy="1332240"/>
          </a:xfrm>
          <a:prstGeom prst="rect">
            <a:avLst/>
          </a:prstGeom>
        </p:spPr>
      </p:pic>
      <p:pic>
        <p:nvPicPr>
          <p:cNvPr id="6" name="5 - Εικόνα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4293096"/>
            <a:ext cx="1045766" cy="1045766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0" y="18864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</a:p>
          <a:p>
            <a:pPr algn="ctr"/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Γ’ Αθήνας</a:t>
            </a:r>
            <a:endParaRPr lang="el-GR" sz="2800" dirty="0">
              <a:latin typeface="Mistral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364088" y="260648"/>
            <a:ext cx="3017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4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4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1</a:t>
            </a:fld>
            <a:endParaRPr lang="el-GR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Screenshot_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975" y="442912"/>
            <a:ext cx="8782050" cy="5972175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707904" y="188640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Δημιουργία </a:t>
            </a:r>
            <a:r>
              <a:rPr lang="en-US" sz="2400" b="1" dirty="0" smtClean="0">
                <a:solidFill>
                  <a:schemeClr val="bg1"/>
                </a:solidFill>
                <a:latin typeface="Arno Pro Subhead" pitchFamily="18" charset="0"/>
              </a:rPr>
              <a:t>wiki </a:t>
            </a:r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με το όνομα που επιθυμούμε</a:t>
            </a:r>
          </a:p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βήμα 6</a:t>
            </a:r>
            <a:r>
              <a:rPr lang="el-GR" sz="2400" b="1" baseline="30000" dirty="0" smtClean="0">
                <a:solidFill>
                  <a:schemeClr val="bg1"/>
                </a:solidFill>
                <a:latin typeface="Arno Pro Subhead" pitchFamily="18" charset="0"/>
              </a:rPr>
              <a:t>ο</a:t>
            </a:r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  </a:t>
            </a:r>
            <a:endParaRPr lang="el-GR" sz="2400" dirty="0">
              <a:solidFill>
                <a:schemeClr val="bg1"/>
              </a:solidFill>
              <a:latin typeface="Arno Pro Subhead" pitchFamily="18" charset="0"/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creenshot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" y="514350"/>
            <a:ext cx="8743950" cy="6343650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707904" y="188640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Δημιουργία </a:t>
            </a:r>
            <a:r>
              <a:rPr lang="en-US" sz="2400" b="1" dirty="0" smtClean="0">
                <a:solidFill>
                  <a:schemeClr val="bg1"/>
                </a:solidFill>
                <a:latin typeface="Arno Pro Subhead" pitchFamily="18" charset="0"/>
              </a:rPr>
              <a:t>wiki </a:t>
            </a:r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με το όνομα που επιθυμούμε</a:t>
            </a:r>
          </a:p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βήμα 7</a:t>
            </a:r>
            <a:r>
              <a:rPr lang="el-GR" sz="2400" b="1" baseline="30000" dirty="0" smtClean="0">
                <a:solidFill>
                  <a:schemeClr val="bg1"/>
                </a:solidFill>
                <a:latin typeface="Arno Pro Subhead" pitchFamily="18" charset="0"/>
              </a:rPr>
              <a:t>ο</a:t>
            </a:r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  <a:latin typeface="Arno Pro Subhead" pitchFamily="18" charset="0"/>
              </a:rPr>
              <a:t>(</a:t>
            </a:r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Όνομα Ομάδας)</a:t>
            </a:r>
            <a:endParaRPr lang="el-GR" sz="2400" dirty="0">
              <a:solidFill>
                <a:schemeClr val="bg1"/>
              </a:solidFill>
              <a:latin typeface="Arno Pro Subhead" pitchFamily="18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843808" y="1412776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Πληκτρολογούμε το όνομα της ομάδας μας.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ΠΡΟΣΟΧΗ !!Γιατί δεν μπορούμε να το αλλάξουμε εκ των υστέρων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creenshot_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1162" y="1340768"/>
            <a:ext cx="5781675" cy="5048250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707904" y="188640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Δημιουργία </a:t>
            </a:r>
            <a:r>
              <a:rPr lang="en-US" sz="2400" b="1" dirty="0" smtClean="0">
                <a:solidFill>
                  <a:schemeClr val="bg1"/>
                </a:solidFill>
                <a:latin typeface="Arno Pro Subhead" pitchFamily="18" charset="0"/>
              </a:rPr>
              <a:t>wiki </a:t>
            </a:r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με το όνομα που επιθυμούμε</a:t>
            </a:r>
          </a:p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βήμα 8</a:t>
            </a:r>
            <a:r>
              <a:rPr lang="el-GR" sz="2400" b="1" baseline="30000" dirty="0" smtClean="0">
                <a:solidFill>
                  <a:schemeClr val="bg1"/>
                </a:solidFill>
                <a:latin typeface="Arno Pro Subhead" pitchFamily="18" charset="0"/>
              </a:rPr>
              <a:t>ο</a:t>
            </a:r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  (Πολιτική Ασφαλείας)</a:t>
            </a:r>
            <a:endParaRPr lang="el-GR" sz="2400" dirty="0">
              <a:solidFill>
                <a:schemeClr val="bg1"/>
              </a:solidFill>
              <a:latin typeface="Arno Pro Subhead" pitchFamily="18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732664" y="4149080"/>
            <a:ext cx="44113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Επιλογή για το ποιος μπορεί </a:t>
            </a:r>
          </a:p>
          <a:p>
            <a:r>
              <a:rPr lang="el-GR" sz="2000" b="1" dirty="0" smtClean="0">
                <a:solidFill>
                  <a:srgbClr val="FF0000"/>
                </a:solidFill>
              </a:rPr>
              <a:t>να έχει πρόσβαση στο </a:t>
            </a:r>
            <a:r>
              <a:rPr lang="en-US" sz="2000" b="1" dirty="0" smtClean="0">
                <a:solidFill>
                  <a:srgbClr val="FF0000"/>
                </a:solidFill>
              </a:rPr>
              <a:t>wiki </a:t>
            </a:r>
            <a:r>
              <a:rPr lang="el-GR" sz="2000" b="1" dirty="0" smtClean="0">
                <a:solidFill>
                  <a:srgbClr val="FF0000"/>
                </a:solidFill>
              </a:rPr>
              <a:t>μας</a:t>
            </a:r>
          </a:p>
          <a:p>
            <a:r>
              <a:rPr lang="el-GR" sz="2000" b="1" dirty="0" smtClean="0">
                <a:solidFill>
                  <a:srgbClr val="FF0000"/>
                </a:solidFill>
              </a:rPr>
              <a:t>Μπορεί να αλλάξει και εκ των υστέρων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C000"/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707904" y="188640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Arno Pro Subhead" pitchFamily="18" charset="0"/>
              </a:rPr>
              <a:t>Διαχείριση </a:t>
            </a:r>
            <a:r>
              <a:rPr lang="en-US" sz="2400" b="1" dirty="0" smtClean="0">
                <a:latin typeface="Arno Pro Subhead" pitchFamily="18" charset="0"/>
              </a:rPr>
              <a:t>Wiki</a:t>
            </a:r>
            <a:endParaRPr lang="el-GR" sz="2400" b="1" dirty="0" smtClean="0">
              <a:latin typeface="Arno Pro Subhead" pitchFamily="18" charset="0"/>
            </a:endParaRPr>
          </a:p>
          <a:p>
            <a:pPr algn="ctr"/>
            <a:r>
              <a:rPr lang="el-GR" sz="2400" b="1" dirty="0" smtClean="0">
                <a:latin typeface="Arno Pro Subhead" pitchFamily="18" charset="0"/>
              </a:rPr>
              <a:t>βήμα </a:t>
            </a:r>
            <a:r>
              <a:rPr lang="en-US" sz="2400" b="1" dirty="0" smtClean="0">
                <a:latin typeface="Arno Pro Subhead" pitchFamily="18" charset="0"/>
              </a:rPr>
              <a:t>1</a:t>
            </a:r>
            <a:r>
              <a:rPr lang="el-GR" sz="2400" b="1" baseline="30000" dirty="0" smtClean="0">
                <a:latin typeface="Arno Pro Subhead" pitchFamily="18" charset="0"/>
              </a:rPr>
              <a:t>ο</a:t>
            </a:r>
            <a:r>
              <a:rPr lang="el-GR" sz="2400" b="1" dirty="0" smtClean="0">
                <a:latin typeface="Arno Pro Subhead" pitchFamily="18" charset="0"/>
              </a:rPr>
              <a:t>  (</a:t>
            </a:r>
            <a:r>
              <a:rPr lang="en-US" sz="2400" b="1" dirty="0" smtClean="0">
                <a:latin typeface="Arno Pro Subhead" pitchFamily="18" charset="0"/>
              </a:rPr>
              <a:t>Settings-About this Space</a:t>
            </a:r>
            <a:r>
              <a:rPr lang="el-GR" sz="2400" b="1" dirty="0" smtClean="0">
                <a:latin typeface="Arno Pro Subhead" pitchFamily="18" charset="0"/>
              </a:rPr>
              <a:t>)</a:t>
            </a:r>
            <a:endParaRPr lang="el-GR" sz="2400" dirty="0">
              <a:latin typeface="Arno Pro Subhead" pitchFamily="18" charset="0"/>
            </a:endParaRPr>
          </a:p>
        </p:txBody>
      </p:sp>
      <p:pic>
        <p:nvPicPr>
          <p:cNvPr id="7" name="6 - Εικόνα" descr="Screenshot_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8171"/>
            <a:ext cx="9144000" cy="5869829"/>
          </a:xfrm>
          <a:prstGeom prst="rect">
            <a:avLst/>
          </a:prstGeom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C000"/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707904" y="188640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Arno Pro Subhead" pitchFamily="18" charset="0"/>
              </a:rPr>
              <a:t>Διαχείριση </a:t>
            </a:r>
            <a:r>
              <a:rPr lang="en-US" sz="2400" b="1" dirty="0" smtClean="0">
                <a:latin typeface="Arno Pro Subhead" pitchFamily="18" charset="0"/>
              </a:rPr>
              <a:t>Wiki</a:t>
            </a:r>
            <a:endParaRPr lang="el-GR" sz="2400" b="1" dirty="0" smtClean="0">
              <a:latin typeface="Arno Pro Subhead" pitchFamily="18" charset="0"/>
            </a:endParaRPr>
          </a:p>
          <a:p>
            <a:pPr algn="ctr"/>
            <a:r>
              <a:rPr lang="el-GR" sz="2400" b="1" dirty="0" smtClean="0">
                <a:latin typeface="Arno Pro Subhead" pitchFamily="18" charset="0"/>
              </a:rPr>
              <a:t>βήμα </a:t>
            </a:r>
            <a:r>
              <a:rPr lang="en-US" sz="2400" b="1" dirty="0" smtClean="0">
                <a:latin typeface="Arno Pro Subhead" pitchFamily="18" charset="0"/>
              </a:rPr>
              <a:t>2</a:t>
            </a:r>
            <a:r>
              <a:rPr lang="el-GR" sz="2400" b="1" baseline="30000" dirty="0" smtClean="0">
                <a:latin typeface="Arno Pro Subhead" pitchFamily="18" charset="0"/>
              </a:rPr>
              <a:t>ο</a:t>
            </a:r>
            <a:r>
              <a:rPr lang="el-GR" sz="2400" b="1" dirty="0" smtClean="0">
                <a:latin typeface="Arno Pro Subhead" pitchFamily="18" charset="0"/>
              </a:rPr>
              <a:t>  (</a:t>
            </a:r>
            <a:r>
              <a:rPr lang="en-US" sz="2400" b="1" dirty="0" smtClean="0">
                <a:latin typeface="Arno Pro Subhead" pitchFamily="18" charset="0"/>
              </a:rPr>
              <a:t>Settings-color</a:t>
            </a:r>
            <a:r>
              <a:rPr lang="el-GR" sz="2400" b="1" dirty="0" smtClean="0">
                <a:latin typeface="Arno Pro Subhead" pitchFamily="18" charset="0"/>
              </a:rPr>
              <a:t>)</a:t>
            </a:r>
            <a:endParaRPr lang="el-GR" sz="2400" dirty="0">
              <a:latin typeface="Arno Pro Subhead" pitchFamily="18" charset="0"/>
            </a:endParaRPr>
          </a:p>
        </p:txBody>
      </p:sp>
      <p:pic>
        <p:nvPicPr>
          <p:cNvPr id="6" name="5 - Εικόνα" descr="Screenshot_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0685"/>
            <a:ext cx="9144000" cy="5907315"/>
          </a:xfrm>
          <a:prstGeom prst="rect">
            <a:avLst/>
          </a:prstGeom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C000"/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707904" y="188640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Arno Pro Subhead" pitchFamily="18" charset="0"/>
              </a:rPr>
              <a:t>Διαχείριση </a:t>
            </a:r>
            <a:r>
              <a:rPr lang="en-US" sz="2400" b="1" dirty="0" smtClean="0">
                <a:latin typeface="Arno Pro Subhead" pitchFamily="18" charset="0"/>
              </a:rPr>
              <a:t>Wiki</a:t>
            </a:r>
            <a:endParaRPr lang="el-GR" sz="2400" b="1" dirty="0" smtClean="0">
              <a:latin typeface="Arno Pro Subhead" pitchFamily="18" charset="0"/>
            </a:endParaRPr>
          </a:p>
          <a:p>
            <a:pPr algn="ctr"/>
            <a:r>
              <a:rPr lang="el-GR" sz="2400" b="1" dirty="0" smtClean="0">
                <a:latin typeface="Arno Pro Subhead" pitchFamily="18" charset="0"/>
              </a:rPr>
              <a:t>βήμα </a:t>
            </a:r>
            <a:r>
              <a:rPr lang="en-US" sz="2400" b="1" dirty="0" smtClean="0">
                <a:latin typeface="Arno Pro Subhead" pitchFamily="18" charset="0"/>
              </a:rPr>
              <a:t>3</a:t>
            </a:r>
            <a:r>
              <a:rPr lang="el-GR" sz="2400" b="1" baseline="30000" dirty="0" smtClean="0">
                <a:latin typeface="Arno Pro Subhead" pitchFamily="18" charset="0"/>
              </a:rPr>
              <a:t>ο</a:t>
            </a:r>
            <a:r>
              <a:rPr lang="el-GR" sz="2400" b="1" dirty="0" smtClean="0">
                <a:latin typeface="Arno Pro Subhead" pitchFamily="18" charset="0"/>
              </a:rPr>
              <a:t>  (</a:t>
            </a:r>
            <a:r>
              <a:rPr lang="en-US" sz="2400" b="1" dirty="0" smtClean="0">
                <a:latin typeface="Arno Pro Subhead" pitchFamily="18" charset="0"/>
              </a:rPr>
              <a:t>Settings-logo</a:t>
            </a:r>
            <a:r>
              <a:rPr lang="el-GR" sz="2400" b="1" dirty="0" smtClean="0">
                <a:latin typeface="Arno Pro Subhead" pitchFamily="18" charset="0"/>
              </a:rPr>
              <a:t>)</a:t>
            </a:r>
            <a:endParaRPr lang="el-GR" sz="2400" dirty="0">
              <a:latin typeface="Arno Pro Subhead" pitchFamily="18" charset="0"/>
            </a:endParaRPr>
          </a:p>
        </p:txBody>
      </p:sp>
      <p:pic>
        <p:nvPicPr>
          <p:cNvPr id="7" name="6 - Εικόνα" descr="Screenshot_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5758"/>
            <a:ext cx="9144000" cy="5582241"/>
          </a:xfrm>
          <a:prstGeom prst="rect">
            <a:avLst/>
          </a:prstGeom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C000"/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707904" y="188640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Arno Pro Subhead" pitchFamily="18" charset="0"/>
              </a:rPr>
              <a:t>Διαχείριση </a:t>
            </a:r>
            <a:r>
              <a:rPr lang="en-US" sz="2400" b="1" dirty="0" smtClean="0">
                <a:latin typeface="Arno Pro Subhead" pitchFamily="18" charset="0"/>
              </a:rPr>
              <a:t>Wiki</a:t>
            </a:r>
            <a:endParaRPr lang="el-GR" sz="2400" b="1" dirty="0" smtClean="0">
              <a:latin typeface="Arno Pro Subhead" pitchFamily="18" charset="0"/>
            </a:endParaRPr>
          </a:p>
          <a:p>
            <a:pPr algn="ctr"/>
            <a:r>
              <a:rPr lang="el-GR" sz="2400" b="1" dirty="0" smtClean="0">
                <a:latin typeface="Arno Pro Subhead" pitchFamily="18" charset="0"/>
              </a:rPr>
              <a:t>βήμα </a:t>
            </a:r>
            <a:r>
              <a:rPr lang="en-US" sz="2400" b="1" dirty="0" smtClean="0">
                <a:latin typeface="Arno Pro Subhead" pitchFamily="18" charset="0"/>
              </a:rPr>
              <a:t>4</a:t>
            </a:r>
            <a:r>
              <a:rPr lang="el-GR" sz="2400" b="1" baseline="30000" dirty="0" smtClean="0">
                <a:latin typeface="Arno Pro Subhead" pitchFamily="18" charset="0"/>
              </a:rPr>
              <a:t>ο</a:t>
            </a:r>
            <a:r>
              <a:rPr lang="el-GR" sz="2400" b="1" dirty="0" smtClean="0">
                <a:latin typeface="Arno Pro Subhead" pitchFamily="18" charset="0"/>
              </a:rPr>
              <a:t>  (</a:t>
            </a:r>
            <a:r>
              <a:rPr lang="en-US" sz="2400" b="1" dirty="0" smtClean="0">
                <a:latin typeface="Arno Pro Subhead" pitchFamily="18" charset="0"/>
              </a:rPr>
              <a:t>Settings-Y</a:t>
            </a:r>
            <a:r>
              <a:rPr lang="el-GR" sz="2400" b="1" dirty="0" err="1" smtClean="0">
                <a:latin typeface="Arno Pro Subhead" pitchFamily="18" charset="0"/>
              </a:rPr>
              <a:t>πόλοιπες</a:t>
            </a:r>
            <a:r>
              <a:rPr lang="el-GR" sz="2400" b="1" dirty="0" smtClean="0">
                <a:latin typeface="Arno Pro Subhead" pitchFamily="18" charset="0"/>
              </a:rPr>
              <a:t> Επιλογές)</a:t>
            </a:r>
            <a:endParaRPr lang="el-GR" sz="2400" dirty="0">
              <a:latin typeface="Arno Pro Subhead" pitchFamily="18" charset="0"/>
            </a:endParaRPr>
          </a:p>
        </p:txBody>
      </p:sp>
      <p:pic>
        <p:nvPicPr>
          <p:cNvPr id="6" name="5 - Εικόνα" descr="Screenshot_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3206"/>
            <a:ext cx="9144000" cy="5514793"/>
          </a:xfrm>
          <a:prstGeom prst="rect">
            <a:avLst/>
          </a:prstGeom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707904" y="188640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Διαχείριση </a:t>
            </a:r>
            <a:r>
              <a:rPr lang="en-US" sz="2400" b="1" dirty="0" smtClean="0">
                <a:solidFill>
                  <a:schemeClr val="bg1"/>
                </a:solidFill>
                <a:latin typeface="Arno Pro Subhead" pitchFamily="18" charset="0"/>
              </a:rPr>
              <a:t>Wiki</a:t>
            </a:r>
            <a:endParaRPr lang="el-GR" sz="2400" b="1" dirty="0" smtClean="0">
              <a:solidFill>
                <a:schemeClr val="bg1"/>
              </a:solidFill>
              <a:latin typeface="Arno Pro Subhead" pitchFamily="18" charset="0"/>
            </a:endParaRPr>
          </a:p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βήμα 1</a:t>
            </a:r>
            <a:r>
              <a:rPr lang="el-GR" sz="2400" b="1" baseline="30000" dirty="0" smtClean="0">
                <a:solidFill>
                  <a:schemeClr val="bg1"/>
                </a:solidFill>
                <a:latin typeface="Arno Pro Subhead" pitchFamily="18" charset="0"/>
              </a:rPr>
              <a:t>ο</a:t>
            </a:r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  (</a:t>
            </a:r>
            <a:r>
              <a:rPr lang="en-US" sz="2400" b="1" dirty="0" smtClean="0">
                <a:solidFill>
                  <a:schemeClr val="bg1"/>
                </a:solidFill>
                <a:latin typeface="Arno Pro Subhead" pitchFamily="18" charset="0"/>
              </a:rPr>
              <a:t>Users</a:t>
            </a:r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)</a:t>
            </a:r>
            <a:endParaRPr lang="el-GR" sz="2400" dirty="0">
              <a:solidFill>
                <a:schemeClr val="bg1"/>
              </a:solidFill>
              <a:latin typeface="Arno Pro Subhead" pitchFamily="18" charset="0"/>
            </a:endParaRPr>
          </a:p>
        </p:txBody>
      </p:sp>
      <p:pic>
        <p:nvPicPr>
          <p:cNvPr id="7" name="6 - Εικόνα" descr="Screenshot_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707904" y="188640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Διαχείριση </a:t>
            </a:r>
            <a:r>
              <a:rPr lang="en-US" sz="2400" b="1" dirty="0" smtClean="0">
                <a:solidFill>
                  <a:schemeClr val="bg1"/>
                </a:solidFill>
                <a:latin typeface="Arno Pro Subhead" pitchFamily="18" charset="0"/>
              </a:rPr>
              <a:t>Wiki</a:t>
            </a:r>
            <a:endParaRPr lang="el-GR" sz="2400" b="1" dirty="0" smtClean="0">
              <a:solidFill>
                <a:schemeClr val="bg1"/>
              </a:solidFill>
              <a:latin typeface="Arno Pro Subhead" pitchFamily="18" charset="0"/>
            </a:endParaRPr>
          </a:p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βήμα </a:t>
            </a:r>
            <a:r>
              <a:rPr lang="en-US" sz="2400" b="1" dirty="0" smtClean="0">
                <a:solidFill>
                  <a:schemeClr val="bg1"/>
                </a:solidFill>
                <a:latin typeface="Arno Pro Subhead" pitchFamily="18" charset="0"/>
              </a:rPr>
              <a:t>2</a:t>
            </a:r>
            <a:r>
              <a:rPr lang="el-GR" sz="2400" b="1" baseline="30000" dirty="0" smtClean="0">
                <a:solidFill>
                  <a:schemeClr val="bg1"/>
                </a:solidFill>
                <a:latin typeface="Arno Pro Subhead" pitchFamily="18" charset="0"/>
              </a:rPr>
              <a:t>ο</a:t>
            </a:r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  (</a:t>
            </a:r>
            <a:r>
              <a:rPr lang="en-US" sz="2400" b="1" dirty="0" smtClean="0">
                <a:solidFill>
                  <a:schemeClr val="bg1"/>
                </a:solidFill>
                <a:latin typeface="Arno Pro Subhead" pitchFamily="18" charset="0"/>
              </a:rPr>
              <a:t>Users</a:t>
            </a:r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)</a:t>
            </a:r>
            <a:endParaRPr lang="el-GR" sz="2400" dirty="0">
              <a:solidFill>
                <a:schemeClr val="bg1"/>
              </a:solidFill>
              <a:latin typeface="Arno Pro Subhead" pitchFamily="18" charset="0"/>
            </a:endParaRPr>
          </a:p>
        </p:txBody>
      </p:sp>
      <p:pic>
        <p:nvPicPr>
          <p:cNvPr id="6" name="5 - Εικόνα" descr="Screenshot_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06449"/>
            <a:ext cx="9144000" cy="5651551"/>
          </a:xfrm>
          <a:prstGeom prst="rect">
            <a:avLst/>
          </a:prstGeom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707904" y="188640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Arno Pro Subhead" pitchFamily="18" charset="0"/>
              </a:rPr>
              <a:t>Διαχείριση </a:t>
            </a:r>
            <a:r>
              <a:rPr lang="en-US" sz="2400" b="1" dirty="0" smtClean="0">
                <a:latin typeface="Arno Pro Subhead" pitchFamily="18" charset="0"/>
              </a:rPr>
              <a:t>Wiki</a:t>
            </a:r>
            <a:endParaRPr lang="el-GR" sz="2400" b="1" dirty="0" smtClean="0">
              <a:latin typeface="Arno Pro Subhead" pitchFamily="18" charset="0"/>
            </a:endParaRPr>
          </a:p>
          <a:p>
            <a:pPr algn="ctr"/>
            <a:r>
              <a:rPr lang="el-GR" sz="2400" b="1" dirty="0" smtClean="0">
                <a:latin typeface="Arno Pro Subhead" pitchFamily="18" charset="0"/>
              </a:rPr>
              <a:t>βήμα </a:t>
            </a:r>
            <a:r>
              <a:rPr lang="en-US" sz="2400" b="1" dirty="0" smtClean="0">
                <a:latin typeface="Arno Pro Subhead" pitchFamily="18" charset="0"/>
              </a:rPr>
              <a:t>3</a:t>
            </a:r>
            <a:r>
              <a:rPr lang="el-GR" sz="2400" b="1" baseline="30000" dirty="0" smtClean="0">
                <a:latin typeface="Arno Pro Subhead" pitchFamily="18" charset="0"/>
              </a:rPr>
              <a:t>ο</a:t>
            </a:r>
            <a:r>
              <a:rPr lang="el-GR" sz="2400" b="1" dirty="0" smtClean="0">
                <a:latin typeface="Arno Pro Subhead" pitchFamily="18" charset="0"/>
              </a:rPr>
              <a:t>  (</a:t>
            </a:r>
            <a:r>
              <a:rPr lang="en-US" sz="2400" b="1" dirty="0" smtClean="0">
                <a:latin typeface="Arno Pro Subhead" pitchFamily="18" charset="0"/>
              </a:rPr>
              <a:t>Users</a:t>
            </a:r>
            <a:r>
              <a:rPr lang="el-GR" sz="2400" b="1" dirty="0" smtClean="0">
                <a:latin typeface="Arno Pro Subhead" pitchFamily="18" charset="0"/>
              </a:rPr>
              <a:t>)</a:t>
            </a:r>
            <a:endParaRPr lang="el-GR" sz="2400" dirty="0">
              <a:latin typeface="Arno Pro Subhead" pitchFamily="18" charset="0"/>
            </a:endParaRPr>
          </a:p>
        </p:txBody>
      </p:sp>
      <p:pic>
        <p:nvPicPr>
          <p:cNvPr id="7" name="6 - Εικόνα" descr="Screenshot_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661247"/>
          </a:xfrm>
          <a:prstGeom prst="rect">
            <a:avLst/>
          </a:prstGeom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79512" y="18864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860032" y="18864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  <a:latin typeface="Comic Sans MS" pitchFamily="66" charset="0"/>
              </a:rPr>
              <a:t>Τι είναι το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Wiki</a:t>
            </a:r>
            <a:endParaRPr lang="el-GR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" name="10 - Εικόνα" descr="images (7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-1"/>
            <a:ext cx="1008112" cy="1152127"/>
          </a:xfrm>
          <a:prstGeom prst="rect">
            <a:avLst/>
          </a:prstGeom>
        </p:spPr>
      </p:pic>
      <p:sp>
        <p:nvSpPr>
          <p:cNvPr id="12" name="11 - TextBox"/>
          <p:cNvSpPr txBox="1"/>
          <p:nvPr/>
        </p:nvSpPr>
        <p:spPr>
          <a:xfrm>
            <a:off x="212473" y="1844824"/>
            <a:ext cx="8736687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  </a:t>
            </a:r>
            <a:r>
              <a:rPr lang="el-GR" sz="2400" dirty="0" smtClean="0">
                <a:latin typeface="Comic Sans MS" pitchFamily="66" charset="0"/>
              </a:rPr>
              <a:t>Ένα </a:t>
            </a:r>
            <a:r>
              <a:rPr lang="el-GR" sz="2400" b="1" dirty="0" err="1" smtClean="0">
                <a:latin typeface="Comic Sans MS" pitchFamily="66" charset="0"/>
              </a:rPr>
              <a:t>wiki</a:t>
            </a:r>
            <a:r>
              <a:rPr lang="el-GR" sz="2400" dirty="0" smtClean="0">
                <a:latin typeface="Comic Sans MS" pitchFamily="66" charset="0"/>
              </a:rPr>
              <a:t> είναι μια διαδικτυακή εφαρμογή, η οποία επιτρέπει </a:t>
            </a: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    </a:t>
            </a:r>
            <a:r>
              <a:rPr lang="el-GR" sz="2400" dirty="0" smtClean="0">
                <a:latin typeface="Comic Sans MS" pitchFamily="66" charset="0"/>
              </a:rPr>
              <a:t>στους χρήστες της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l-GR" sz="2400" dirty="0" smtClean="0">
                <a:latin typeface="Comic Sans MS" pitchFamily="66" charset="0"/>
              </a:rPr>
              <a:t>να προσθέτουν, να τροποποιούν ή </a:t>
            </a: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    </a:t>
            </a:r>
            <a:r>
              <a:rPr lang="el-GR" sz="2400" dirty="0" smtClean="0">
                <a:latin typeface="Comic Sans MS" pitchFamily="66" charset="0"/>
              </a:rPr>
              <a:t>να διαγράφουν το περιεχόμενο της συνεργασίας τους </a:t>
            </a: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     </a:t>
            </a:r>
            <a:r>
              <a:rPr lang="el-GR" sz="2400" dirty="0" smtClean="0">
                <a:latin typeface="Comic Sans MS" pitchFamily="66" charset="0"/>
              </a:rPr>
              <a:t>με τους άλλους.</a:t>
            </a:r>
          </a:p>
          <a:p>
            <a:endParaRPr lang="el-GR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l-GR" sz="2400" dirty="0" smtClean="0">
                <a:latin typeface="Comic Sans MS" pitchFamily="66" charset="0"/>
              </a:rPr>
              <a:t>Διαφέρει από ένα </a:t>
            </a:r>
            <a:r>
              <a:rPr lang="el-GR" sz="2400" dirty="0" err="1" smtClean="0">
                <a:latin typeface="Comic Sans MS" pitchFamily="66" charset="0"/>
              </a:rPr>
              <a:t>ιστολόγιο</a:t>
            </a:r>
            <a:r>
              <a:rPr lang="el-GR" sz="2400" dirty="0" smtClean="0">
                <a:latin typeface="Comic Sans MS" pitchFamily="66" charset="0"/>
              </a:rPr>
              <a:t> ή περισσότερα άλλα τέτοια </a:t>
            </a: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    </a:t>
            </a:r>
            <a:r>
              <a:rPr lang="el-GR" sz="2400" dirty="0" smtClean="0">
                <a:latin typeface="Comic Sans MS" pitchFamily="66" charset="0"/>
              </a:rPr>
              <a:t>συστήματα από το ότι το περιεχόμενο δημιουργείται χωρίς </a:t>
            </a: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    </a:t>
            </a:r>
            <a:r>
              <a:rPr lang="el-GR" sz="2400" dirty="0" smtClean="0">
                <a:latin typeface="Comic Sans MS" pitchFamily="66" charset="0"/>
              </a:rPr>
              <a:t>κάποιον ορισμένο ιδιοκτήτη , επιτρέποντας να προκύψει η </a:t>
            </a: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    </a:t>
            </a:r>
            <a:r>
              <a:rPr lang="el-GR" sz="2400" dirty="0" smtClean="0">
                <a:latin typeface="Comic Sans MS" pitchFamily="66" charset="0"/>
              </a:rPr>
              <a:t>δομή ανάλογα με τις ανάγκες των χρηστών.</a:t>
            </a:r>
            <a:endParaRPr lang="en-US" sz="2400" dirty="0" smtClean="0">
              <a:latin typeface="Comic Sans MS" pitchFamily="66" charset="0"/>
            </a:endParaRPr>
          </a:p>
          <a:p>
            <a:endParaRPr lang="el-GR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l-GR" sz="2400" dirty="0" smtClean="0">
                <a:latin typeface="Comic Sans MS" pitchFamily="66" charset="0"/>
              </a:rPr>
              <a:t>Είναι σύμφωνο με όλα τα χαρακτηριστικά του </a:t>
            </a:r>
            <a:r>
              <a:rPr lang="en-US" sz="2400" dirty="0" smtClean="0">
                <a:latin typeface="Comic Sans MS" pitchFamily="66" charset="0"/>
              </a:rPr>
              <a:t>web 2.0</a:t>
            </a:r>
          </a:p>
          <a:p>
            <a:endParaRPr lang="en-US" dirty="0" smtClean="0">
              <a:latin typeface="Comic Sans MS" pitchFamily="66" charset="0"/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2</a:t>
            </a:fld>
            <a:endParaRPr lang="el-GR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707904" y="188640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Arno Pro Subhead" pitchFamily="18" charset="0"/>
              </a:rPr>
              <a:t>Διαχείριση </a:t>
            </a:r>
            <a:r>
              <a:rPr lang="en-US" sz="2400" b="1" dirty="0" smtClean="0">
                <a:latin typeface="Arno Pro Subhead" pitchFamily="18" charset="0"/>
              </a:rPr>
              <a:t>Wiki</a:t>
            </a:r>
            <a:endParaRPr lang="el-GR" sz="2400" b="1" dirty="0" smtClean="0">
              <a:latin typeface="Arno Pro Subhead" pitchFamily="18" charset="0"/>
            </a:endParaRPr>
          </a:p>
          <a:p>
            <a:pPr algn="ctr"/>
            <a:r>
              <a:rPr lang="el-GR" sz="2400" b="1" dirty="0" smtClean="0">
                <a:latin typeface="Arno Pro Subhead" pitchFamily="18" charset="0"/>
              </a:rPr>
              <a:t>βήμα </a:t>
            </a:r>
            <a:r>
              <a:rPr lang="el-GR" sz="2400" b="1" dirty="0" smtClean="0">
                <a:latin typeface="Arno Pro Subhead" pitchFamily="18" charset="0"/>
              </a:rPr>
              <a:t>4</a:t>
            </a:r>
            <a:r>
              <a:rPr lang="el-GR" sz="2400" b="1" baseline="30000" dirty="0" smtClean="0">
                <a:latin typeface="Arno Pro Subhead" pitchFamily="18" charset="0"/>
              </a:rPr>
              <a:t>ο</a:t>
            </a:r>
            <a:r>
              <a:rPr lang="el-GR" sz="2400" b="1" dirty="0" smtClean="0">
                <a:latin typeface="Arno Pro Subhead" pitchFamily="18" charset="0"/>
              </a:rPr>
              <a:t>  </a:t>
            </a:r>
            <a:r>
              <a:rPr lang="el-GR" sz="2400" b="1" dirty="0" smtClean="0">
                <a:latin typeface="Arno Pro Subhead" pitchFamily="18" charset="0"/>
              </a:rPr>
              <a:t>(</a:t>
            </a:r>
            <a:r>
              <a:rPr lang="en-US" sz="2400" b="1" dirty="0" smtClean="0">
                <a:latin typeface="Arno Pro Subhead" pitchFamily="18" charset="0"/>
              </a:rPr>
              <a:t>Users</a:t>
            </a:r>
            <a:r>
              <a:rPr lang="el-GR" sz="2400" b="1" dirty="0" smtClean="0">
                <a:latin typeface="Arno Pro Subhead" pitchFamily="18" charset="0"/>
              </a:rPr>
              <a:t>)</a:t>
            </a:r>
            <a:endParaRPr lang="el-GR" sz="2400" dirty="0">
              <a:latin typeface="Arno Pro Subhead" pitchFamily="18" charset="0"/>
            </a:endParaRPr>
          </a:p>
        </p:txBody>
      </p:sp>
      <p:pic>
        <p:nvPicPr>
          <p:cNvPr id="7" name="6 - Εικόνα" descr="Screenshot_3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707904" y="188640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Arno Pro Subhead" pitchFamily="18" charset="0"/>
              </a:rPr>
              <a:t>Διαχείριση </a:t>
            </a:r>
            <a:r>
              <a:rPr lang="en-US" sz="2400" b="1" dirty="0" smtClean="0">
                <a:latin typeface="Arno Pro Subhead" pitchFamily="18" charset="0"/>
              </a:rPr>
              <a:t>Wiki</a:t>
            </a:r>
            <a:endParaRPr lang="el-GR" sz="2400" b="1" dirty="0" smtClean="0">
              <a:latin typeface="Arno Pro Subhead" pitchFamily="18" charset="0"/>
            </a:endParaRPr>
          </a:p>
          <a:p>
            <a:pPr algn="ctr"/>
            <a:r>
              <a:rPr lang="el-GR" sz="2400" b="1" dirty="0" smtClean="0">
                <a:latin typeface="Arno Pro Subhead" pitchFamily="18" charset="0"/>
              </a:rPr>
              <a:t>βήμα </a:t>
            </a:r>
            <a:r>
              <a:rPr lang="el-GR" sz="2400" b="1" dirty="0" smtClean="0">
                <a:latin typeface="Arno Pro Subhead" pitchFamily="18" charset="0"/>
              </a:rPr>
              <a:t>5</a:t>
            </a:r>
            <a:r>
              <a:rPr lang="el-GR" sz="2400" b="1" baseline="30000" dirty="0" smtClean="0">
                <a:latin typeface="Arno Pro Subhead" pitchFamily="18" charset="0"/>
              </a:rPr>
              <a:t>ο</a:t>
            </a:r>
            <a:r>
              <a:rPr lang="el-GR" sz="2400" b="1" dirty="0" smtClean="0">
                <a:latin typeface="Arno Pro Subhead" pitchFamily="18" charset="0"/>
              </a:rPr>
              <a:t>  </a:t>
            </a:r>
            <a:r>
              <a:rPr lang="el-GR" sz="2400" b="1" dirty="0" smtClean="0">
                <a:latin typeface="Arno Pro Subhead" pitchFamily="18" charset="0"/>
              </a:rPr>
              <a:t>(</a:t>
            </a:r>
            <a:r>
              <a:rPr lang="en-US" sz="2400" b="1" dirty="0" smtClean="0">
                <a:latin typeface="Arno Pro Subhead" pitchFamily="18" charset="0"/>
              </a:rPr>
              <a:t>Users</a:t>
            </a:r>
            <a:r>
              <a:rPr lang="el-GR" sz="2400" b="1" dirty="0" smtClean="0">
                <a:latin typeface="Arno Pro Subhead" pitchFamily="18" charset="0"/>
              </a:rPr>
              <a:t>)</a:t>
            </a:r>
            <a:endParaRPr lang="el-GR" sz="2400" dirty="0">
              <a:latin typeface="Arno Pro Subhead" pitchFamily="18" charset="0"/>
            </a:endParaRPr>
          </a:p>
        </p:txBody>
      </p:sp>
      <p:pic>
        <p:nvPicPr>
          <p:cNvPr id="6" name="5 - Εικόνα" descr="Screenshot_3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2360254"/>
          </a:xfrm>
          <a:prstGeom prst="rect">
            <a:avLst/>
          </a:prstGeom>
        </p:spPr>
      </p:pic>
      <p:pic>
        <p:nvPicPr>
          <p:cNvPr id="8" name="7 - Εικόνα" descr="Screenshot_3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61048"/>
            <a:ext cx="9144000" cy="2679134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6588224" y="2348880"/>
            <a:ext cx="2262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Δημιουργήστε τους</a:t>
            </a:r>
          </a:p>
          <a:p>
            <a:r>
              <a:rPr lang="el-GR" sz="2000" b="1" dirty="0" smtClean="0">
                <a:solidFill>
                  <a:srgbClr val="FF0000"/>
                </a:solidFill>
              </a:rPr>
              <a:t>λογαριασμούς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6588224" y="5085184"/>
            <a:ext cx="1906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Εκτυπώστε τους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707904" y="188640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Arno Pro Subhead" pitchFamily="18" charset="0"/>
              </a:rPr>
              <a:t>Διαχείριση </a:t>
            </a:r>
            <a:r>
              <a:rPr lang="en-US" sz="2400" b="1" dirty="0" smtClean="0">
                <a:latin typeface="Arno Pro Subhead" pitchFamily="18" charset="0"/>
              </a:rPr>
              <a:t>Wiki</a:t>
            </a:r>
            <a:endParaRPr lang="el-GR" sz="2400" b="1" dirty="0" smtClean="0">
              <a:latin typeface="Arno Pro Subhead" pitchFamily="18" charset="0"/>
            </a:endParaRPr>
          </a:p>
          <a:p>
            <a:pPr algn="ctr"/>
            <a:r>
              <a:rPr lang="el-GR" sz="2400" b="1" dirty="0" smtClean="0">
                <a:latin typeface="Arno Pro Subhead" pitchFamily="18" charset="0"/>
              </a:rPr>
              <a:t>βήμα </a:t>
            </a:r>
            <a:r>
              <a:rPr lang="el-GR" sz="2400" b="1" dirty="0" smtClean="0">
                <a:latin typeface="Arno Pro Subhead" pitchFamily="18" charset="0"/>
              </a:rPr>
              <a:t>6</a:t>
            </a:r>
            <a:r>
              <a:rPr lang="el-GR" sz="2400" b="1" baseline="30000" dirty="0" smtClean="0">
                <a:latin typeface="Arno Pro Subhead" pitchFamily="18" charset="0"/>
              </a:rPr>
              <a:t>ο</a:t>
            </a:r>
            <a:r>
              <a:rPr lang="el-GR" sz="2400" b="1" dirty="0" smtClean="0">
                <a:latin typeface="Arno Pro Subhead" pitchFamily="18" charset="0"/>
              </a:rPr>
              <a:t>  </a:t>
            </a:r>
            <a:r>
              <a:rPr lang="el-GR" sz="2400" b="1" dirty="0" smtClean="0">
                <a:latin typeface="Arno Pro Subhead" pitchFamily="18" charset="0"/>
              </a:rPr>
              <a:t>(</a:t>
            </a:r>
            <a:r>
              <a:rPr lang="en-US" sz="2400" b="1" dirty="0" smtClean="0">
                <a:latin typeface="Arno Pro Subhead" pitchFamily="18" charset="0"/>
              </a:rPr>
              <a:t>Users</a:t>
            </a:r>
            <a:r>
              <a:rPr lang="el-GR" sz="2400" b="1" dirty="0" smtClean="0">
                <a:latin typeface="Arno Pro Subhead" pitchFamily="18" charset="0"/>
              </a:rPr>
              <a:t>)</a:t>
            </a:r>
            <a:endParaRPr lang="el-GR" sz="2400" dirty="0">
              <a:latin typeface="Arno Pro Subhead" pitchFamily="18" charset="0"/>
            </a:endParaRPr>
          </a:p>
        </p:txBody>
      </p:sp>
      <p:pic>
        <p:nvPicPr>
          <p:cNvPr id="11" name="10 - Εικόνα" descr="Screenshot_3-4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4355976" cy="2423267"/>
          </a:xfrm>
          <a:prstGeom prst="rect">
            <a:avLst/>
          </a:prstGeom>
        </p:spPr>
      </p:pic>
      <p:pic>
        <p:nvPicPr>
          <p:cNvPr id="12" name="11 - Εικόνα" descr="Screenshot_3-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5960" y="1259071"/>
            <a:ext cx="4898528" cy="5408622"/>
          </a:xfrm>
          <a:prstGeom prst="rect">
            <a:avLst/>
          </a:prstGeom>
        </p:spPr>
      </p:pic>
      <p:sp>
        <p:nvSpPr>
          <p:cNvPr id="13" name="12 - TextBox"/>
          <p:cNvSpPr txBox="1"/>
          <p:nvPr/>
        </p:nvSpPr>
        <p:spPr>
          <a:xfrm>
            <a:off x="110266" y="1700808"/>
            <a:ext cx="446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r>
              <a:rPr lang="el-GR" sz="2400" b="1" dirty="0" smtClean="0">
                <a:solidFill>
                  <a:srgbClr val="FF0000"/>
                </a:solidFill>
              </a:rPr>
              <a:t>α αποτελέσματα της εκτύπωσης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707904" y="188640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Arno Pro Subhead" pitchFamily="18" charset="0"/>
              </a:rPr>
              <a:t>Διαχείριση </a:t>
            </a:r>
            <a:r>
              <a:rPr lang="en-US" sz="2400" b="1" dirty="0" smtClean="0">
                <a:latin typeface="Arno Pro Subhead" pitchFamily="18" charset="0"/>
              </a:rPr>
              <a:t>Wiki</a:t>
            </a:r>
            <a:endParaRPr lang="el-GR" sz="2400" b="1" dirty="0" smtClean="0">
              <a:latin typeface="Arno Pro Subhead" pitchFamily="18" charset="0"/>
            </a:endParaRPr>
          </a:p>
          <a:p>
            <a:pPr algn="ctr"/>
            <a:r>
              <a:rPr lang="el-GR" sz="2400" b="1" dirty="0" smtClean="0">
                <a:latin typeface="Arno Pro Subhead" pitchFamily="18" charset="0"/>
              </a:rPr>
              <a:t>βήμα </a:t>
            </a:r>
            <a:r>
              <a:rPr lang="en-US" sz="2400" b="1" dirty="0" smtClean="0">
                <a:latin typeface="Arno Pro Subhead" pitchFamily="18" charset="0"/>
              </a:rPr>
              <a:t>5</a:t>
            </a:r>
            <a:r>
              <a:rPr lang="el-GR" sz="2400" b="1" baseline="30000" dirty="0" smtClean="0">
                <a:latin typeface="Arno Pro Subhead" pitchFamily="18" charset="0"/>
              </a:rPr>
              <a:t>ο</a:t>
            </a:r>
            <a:r>
              <a:rPr lang="el-GR" sz="2400" b="1" dirty="0" smtClean="0">
                <a:latin typeface="Arno Pro Subhead" pitchFamily="18" charset="0"/>
              </a:rPr>
              <a:t>  (</a:t>
            </a:r>
            <a:r>
              <a:rPr lang="en-US" sz="2400" b="1" dirty="0" smtClean="0">
                <a:latin typeface="Arno Pro Subhead" pitchFamily="18" charset="0"/>
              </a:rPr>
              <a:t>Users Rights</a:t>
            </a:r>
            <a:r>
              <a:rPr lang="el-GR" sz="2400" b="1" dirty="0" smtClean="0">
                <a:latin typeface="Arno Pro Subhead" pitchFamily="18" charset="0"/>
              </a:rPr>
              <a:t>)</a:t>
            </a:r>
            <a:endParaRPr lang="el-GR" sz="2400" dirty="0">
              <a:latin typeface="Arno Pro Subhead" pitchFamily="18" charset="0"/>
            </a:endParaRPr>
          </a:p>
        </p:txBody>
      </p:sp>
      <p:pic>
        <p:nvPicPr>
          <p:cNvPr id="7" name="6 - Εικόνα" descr="Screenshot_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5114"/>
            <a:ext cx="9144000" cy="5852886"/>
          </a:xfrm>
          <a:prstGeom prst="rect">
            <a:avLst/>
          </a:prstGeom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707904" y="188640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Arno Pro Subhead" pitchFamily="18" charset="0"/>
              </a:rPr>
              <a:t>Διαχείριση </a:t>
            </a:r>
            <a:r>
              <a:rPr lang="en-US" sz="2400" b="1" dirty="0" smtClean="0">
                <a:latin typeface="Arno Pro Subhead" pitchFamily="18" charset="0"/>
              </a:rPr>
              <a:t>Wiki</a:t>
            </a:r>
            <a:endParaRPr lang="el-GR" sz="2400" b="1" dirty="0" smtClean="0">
              <a:latin typeface="Arno Pro Subhead" pitchFamily="18" charset="0"/>
            </a:endParaRPr>
          </a:p>
          <a:p>
            <a:pPr algn="ctr"/>
            <a:r>
              <a:rPr lang="el-GR" sz="2400" b="1" dirty="0" smtClean="0">
                <a:latin typeface="Arno Pro Subhead" pitchFamily="18" charset="0"/>
              </a:rPr>
              <a:t>  </a:t>
            </a:r>
            <a:r>
              <a:rPr lang="el-GR" sz="2400" b="1" dirty="0" smtClean="0">
                <a:latin typeface="Arno Pro Subhead" pitchFamily="18" charset="0"/>
              </a:rPr>
              <a:t>(</a:t>
            </a:r>
            <a:r>
              <a:rPr lang="en-US" sz="2400" b="1" dirty="0" smtClean="0">
                <a:latin typeface="Arno Pro Subhead" pitchFamily="18" charset="0"/>
              </a:rPr>
              <a:t>Wiki-Pages &amp; Files</a:t>
            </a:r>
            <a:r>
              <a:rPr lang="el-GR" sz="2400" b="1" dirty="0" smtClean="0">
                <a:latin typeface="Arno Pro Subhead" pitchFamily="18" charset="0"/>
              </a:rPr>
              <a:t>)</a:t>
            </a:r>
            <a:endParaRPr lang="el-GR" sz="2400" dirty="0">
              <a:latin typeface="Arno Pro Subhead" pitchFamily="18" charset="0"/>
            </a:endParaRPr>
          </a:p>
        </p:txBody>
      </p:sp>
      <p:pic>
        <p:nvPicPr>
          <p:cNvPr id="7" name="6 - Εικόνα" descr="Screenshot_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5028"/>
            <a:ext cx="9144000" cy="5782972"/>
          </a:xfrm>
          <a:prstGeom prst="rect">
            <a:avLst/>
          </a:prstGeom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707904" y="188640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Arno Pro Subhead" pitchFamily="18" charset="0"/>
              </a:rPr>
              <a:t>Διαχείριση </a:t>
            </a:r>
            <a:r>
              <a:rPr lang="en-US" sz="2400" b="1" dirty="0" smtClean="0">
                <a:latin typeface="Arno Pro Subhead" pitchFamily="18" charset="0"/>
              </a:rPr>
              <a:t>Wiki</a:t>
            </a:r>
            <a:endParaRPr lang="el-GR" sz="2400" b="1" dirty="0" smtClean="0">
              <a:latin typeface="Arno Pro Subhead" pitchFamily="18" charset="0"/>
            </a:endParaRPr>
          </a:p>
          <a:p>
            <a:pPr algn="ctr"/>
            <a:r>
              <a:rPr lang="el-GR" sz="2400" b="1" dirty="0" smtClean="0">
                <a:latin typeface="Arno Pro Subhead" pitchFamily="18" charset="0"/>
              </a:rPr>
              <a:t>(</a:t>
            </a:r>
            <a:r>
              <a:rPr lang="en-US" sz="2400" b="1" dirty="0" smtClean="0">
                <a:latin typeface="Arno Pro Subhead" pitchFamily="18" charset="0"/>
              </a:rPr>
              <a:t>Wiki-Pages &amp; Files</a:t>
            </a:r>
            <a:r>
              <a:rPr lang="el-GR" sz="2400" b="1" dirty="0" smtClean="0">
                <a:latin typeface="Arno Pro Subhead" pitchFamily="18" charset="0"/>
              </a:rPr>
              <a:t>)</a:t>
            </a:r>
            <a:endParaRPr lang="el-GR" sz="2400" dirty="0">
              <a:latin typeface="Arno Pro Subhead" pitchFamily="18" charset="0"/>
            </a:endParaRPr>
          </a:p>
        </p:txBody>
      </p:sp>
      <p:pic>
        <p:nvPicPr>
          <p:cNvPr id="6" name="5 - Εικόνα" descr="Screenshot_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11288"/>
            <a:ext cx="9144000" cy="5846711"/>
          </a:xfrm>
          <a:prstGeom prst="rect">
            <a:avLst/>
          </a:prstGeom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707904" y="188640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Arno Pro Subhead" pitchFamily="18" charset="0"/>
              </a:rPr>
              <a:t>Διαχείριση </a:t>
            </a:r>
            <a:r>
              <a:rPr lang="en-US" sz="2400" b="1" dirty="0" smtClean="0">
                <a:latin typeface="Arno Pro Subhead" pitchFamily="18" charset="0"/>
              </a:rPr>
              <a:t>Wiki</a:t>
            </a:r>
            <a:endParaRPr lang="el-GR" sz="2400" b="1" dirty="0" smtClean="0">
              <a:latin typeface="Arno Pro Subhead" pitchFamily="18" charset="0"/>
            </a:endParaRPr>
          </a:p>
          <a:p>
            <a:pPr algn="ctr"/>
            <a:r>
              <a:rPr lang="el-GR" sz="2400" b="1" dirty="0" smtClean="0">
                <a:latin typeface="Arno Pro Subhead" pitchFamily="18" charset="0"/>
              </a:rPr>
              <a:t>(</a:t>
            </a:r>
            <a:r>
              <a:rPr lang="en-US" sz="2400" b="1" dirty="0" smtClean="0">
                <a:latin typeface="Arno Pro Subhead" pitchFamily="18" charset="0"/>
              </a:rPr>
              <a:t>Wiki-Pages &amp; Files</a:t>
            </a:r>
            <a:r>
              <a:rPr lang="el-GR" sz="2400" b="1" dirty="0" smtClean="0">
                <a:latin typeface="Arno Pro Subhead" pitchFamily="18" charset="0"/>
              </a:rPr>
              <a:t>)</a:t>
            </a:r>
            <a:endParaRPr lang="el-GR" sz="2400" dirty="0">
              <a:latin typeface="Arno Pro Subhead" pitchFamily="18" charset="0"/>
            </a:endParaRP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1043608" y="2276872"/>
            <a:ext cx="6984776" cy="26642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1292095" y="2564904"/>
            <a:ext cx="6559809" cy="212365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l-GR" sz="6600" b="1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no Pro Subhead" pitchFamily="18" charset="0"/>
              </a:rPr>
              <a:t>Ανέβασμα – </a:t>
            </a:r>
            <a:r>
              <a:rPr lang="en-US" sz="6600" b="1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no Pro Subhead" pitchFamily="18" charset="0"/>
              </a:rPr>
              <a:t>Upload</a:t>
            </a:r>
          </a:p>
          <a:p>
            <a:pPr algn="ctr"/>
            <a:r>
              <a:rPr lang="el-GR" sz="6600" b="1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no Pro Subhead" pitchFamily="18" charset="0"/>
              </a:rPr>
              <a:t>Αρχείου στο </a:t>
            </a:r>
            <a:r>
              <a:rPr lang="en-US" sz="6600" b="1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no Pro Subhead" pitchFamily="18" charset="0"/>
              </a:rPr>
              <a:t>Wiki</a:t>
            </a:r>
            <a:endParaRPr lang="el-GR" sz="6600" b="1" cap="none" spc="0" dirty="0">
              <a:ln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419872" y="188640"/>
            <a:ext cx="572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Arno Pro Subhead" pitchFamily="18" charset="0"/>
              </a:rPr>
              <a:t>Διαχείριση </a:t>
            </a:r>
            <a:r>
              <a:rPr lang="en-US" sz="2400" b="1" dirty="0" smtClean="0">
                <a:latin typeface="Arno Pro Subhead" pitchFamily="18" charset="0"/>
              </a:rPr>
              <a:t>Wiki</a:t>
            </a:r>
            <a:r>
              <a:rPr lang="el-GR" sz="2400" b="1" dirty="0" smtClean="0">
                <a:latin typeface="Arno Pro Subhead" pitchFamily="18" charset="0"/>
              </a:rPr>
              <a:t> (</a:t>
            </a:r>
            <a:r>
              <a:rPr lang="en-US" sz="2400" b="1" dirty="0" smtClean="0">
                <a:latin typeface="Arno Pro Subhead" pitchFamily="18" charset="0"/>
              </a:rPr>
              <a:t>Wiki-Pages &amp; Files</a:t>
            </a:r>
            <a:r>
              <a:rPr lang="el-GR" sz="2400" b="1" dirty="0" smtClean="0">
                <a:latin typeface="Arno Pro Subhead" pitchFamily="18" charset="0"/>
              </a:rPr>
              <a:t>) Ανέβασμα Αρχείου - Εικόνας</a:t>
            </a:r>
            <a:endParaRPr lang="el-GR" sz="2400" dirty="0">
              <a:latin typeface="Arno Pro Subhead" pitchFamily="18" charset="0"/>
            </a:endParaRPr>
          </a:p>
        </p:txBody>
      </p:sp>
      <p:pic>
        <p:nvPicPr>
          <p:cNvPr id="7" name="6 - Εικόνα" descr="Screenshot_2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44000" cy="2304256"/>
          </a:xfrm>
          <a:prstGeom prst="rect">
            <a:avLst/>
          </a:prstGeom>
        </p:spPr>
      </p:pic>
      <p:pic>
        <p:nvPicPr>
          <p:cNvPr id="8" name="7 - Εικόνα" descr="Screenshot_2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7073"/>
            <a:ext cx="9144000" cy="2376264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2460204" y="1196752"/>
            <a:ext cx="4223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Επιλογή αρχείου για ανέβασμα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419872" y="188640"/>
            <a:ext cx="572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Arno Pro Subhead" pitchFamily="18" charset="0"/>
              </a:rPr>
              <a:t>Διαχείριση </a:t>
            </a:r>
            <a:r>
              <a:rPr lang="en-US" sz="2400" b="1" dirty="0" smtClean="0">
                <a:latin typeface="Arno Pro Subhead" pitchFamily="18" charset="0"/>
              </a:rPr>
              <a:t>Wiki</a:t>
            </a:r>
            <a:r>
              <a:rPr lang="el-GR" sz="2400" b="1" dirty="0" smtClean="0">
                <a:latin typeface="Arno Pro Subhead" pitchFamily="18" charset="0"/>
              </a:rPr>
              <a:t> (</a:t>
            </a:r>
            <a:r>
              <a:rPr lang="en-US" sz="2400" b="1" dirty="0" smtClean="0">
                <a:latin typeface="Arno Pro Subhead" pitchFamily="18" charset="0"/>
              </a:rPr>
              <a:t>Wiki-Pages &amp; Files</a:t>
            </a:r>
            <a:r>
              <a:rPr lang="el-GR" sz="2400" b="1" dirty="0" smtClean="0">
                <a:latin typeface="Arno Pro Subhead" pitchFamily="18" charset="0"/>
              </a:rPr>
              <a:t>) Ανέβασμα Αρχείου - Εικόνας</a:t>
            </a:r>
            <a:endParaRPr lang="el-GR" sz="2400" dirty="0">
              <a:latin typeface="Arno Pro Subhead" pitchFamily="18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2460204" y="1196752"/>
            <a:ext cx="4223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Επιλογή αρχείου για ανέβασμα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pic>
        <p:nvPicPr>
          <p:cNvPr id="10" name="9 - Εικόνα" descr="Screenshot_2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9144000" cy="3538455"/>
          </a:xfrm>
          <a:prstGeom prst="rect">
            <a:avLst/>
          </a:prstGeom>
        </p:spPr>
      </p:pic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419872" y="188640"/>
            <a:ext cx="572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Arno Pro Subhead" pitchFamily="18" charset="0"/>
              </a:rPr>
              <a:t>Διαχείριση </a:t>
            </a:r>
            <a:r>
              <a:rPr lang="en-US" sz="2400" b="1" dirty="0" smtClean="0">
                <a:latin typeface="Arno Pro Subhead" pitchFamily="18" charset="0"/>
              </a:rPr>
              <a:t>Wiki</a:t>
            </a:r>
            <a:r>
              <a:rPr lang="el-GR" sz="2400" b="1" dirty="0" smtClean="0">
                <a:latin typeface="Arno Pro Subhead" pitchFamily="18" charset="0"/>
              </a:rPr>
              <a:t> (</a:t>
            </a:r>
            <a:r>
              <a:rPr lang="en-US" sz="2400" b="1" dirty="0" smtClean="0">
                <a:latin typeface="Arno Pro Subhead" pitchFamily="18" charset="0"/>
              </a:rPr>
              <a:t>Wiki-Pages &amp; Files</a:t>
            </a:r>
            <a:r>
              <a:rPr lang="el-GR" sz="2400" b="1" dirty="0" smtClean="0">
                <a:latin typeface="Arno Pro Subhead" pitchFamily="18" charset="0"/>
              </a:rPr>
              <a:t>) Ανέβασμα Αρχείου - Εικόνας</a:t>
            </a:r>
            <a:endParaRPr lang="el-GR" sz="2400" dirty="0">
              <a:latin typeface="Arno Pro Subhead" pitchFamily="18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507699" y="1196752"/>
            <a:ext cx="5843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Εμφάνιση του αρχείου στο </a:t>
            </a:r>
            <a:r>
              <a:rPr lang="en-US" sz="2400" b="1" dirty="0" smtClean="0">
                <a:solidFill>
                  <a:srgbClr val="FF0000"/>
                </a:solidFill>
              </a:rPr>
              <a:t>tab Pages &amp; Files</a:t>
            </a:r>
            <a:endParaRPr lang="el-GR" sz="2400" b="1" dirty="0">
              <a:solidFill>
                <a:srgbClr val="FF0000"/>
              </a:solidFill>
            </a:endParaRPr>
          </a:p>
        </p:txBody>
      </p:sp>
      <p:pic>
        <p:nvPicPr>
          <p:cNvPr id="7" name="6 - Εικόνα" descr="Screenshot_2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0" cy="4496932"/>
          </a:xfrm>
          <a:prstGeom prst="rect">
            <a:avLst/>
          </a:prstGeom>
        </p:spPr>
      </p:pic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79512" y="18864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pic>
        <p:nvPicPr>
          <p:cNvPr id="8" name="7 - Εικόνα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2807" y="3140968"/>
            <a:ext cx="2858386" cy="1296146"/>
          </a:xfrm>
          <a:prstGeom prst="rect">
            <a:avLst/>
          </a:prstGeom>
        </p:spPr>
      </p:pic>
      <p:pic>
        <p:nvPicPr>
          <p:cNvPr id="10" name="9 - Εικόνα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132856"/>
            <a:ext cx="1025228" cy="1025228"/>
          </a:xfrm>
          <a:prstGeom prst="rect">
            <a:avLst/>
          </a:prstGeom>
        </p:spPr>
      </p:pic>
      <p:pic>
        <p:nvPicPr>
          <p:cNvPr id="11" name="10 - Εικόνα" descr="αρχείο λήψης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340768"/>
            <a:ext cx="881212" cy="881212"/>
          </a:xfrm>
          <a:prstGeom prst="rect">
            <a:avLst/>
          </a:prstGeom>
        </p:spPr>
      </p:pic>
      <p:pic>
        <p:nvPicPr>
          <p:cNvPr id="12" name="11 - Εικόνα" descr="αρχείο λήψης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1556792"/>
            <a:ext cx="1331640" cy="1154825"/>
          </a:xfrm>
          <a:prstGeom prst="rect">
            <a:avLst/>
          </a:prstGeom>
        </p:spPr>
      </p:pic>
      <p:pic>
        <p:nvPicPr>
          <p:cNvPr id="13" name="12 - Εικόνα" descr="images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2780928"/>
            <a:ext cx="1763136" cy="648072"/>
          </a:xfrm>
          <a:prstGeom prst="rect">
            <a:avLst/>
          </a:prstGeom>
        </p:spPr>
      </p:pic>
      <p:pic>
        <p:nvPicPr>
          <p:cNvPr id="14" name="13 - Εικόνα" descr="images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5661248"/>
            <a:ext cx="1134566" cy="761898"/>
          </a:xfrm>
          <a:prstGeom prst="rect">
            <a:avLst/>
          </a:prstGeom>
        </p:spPr>
      </p:pic>
      <p:sp>
        <p:nvSpPr>
          <p:cNvPr id="15" name="14 - TextBox"/>
          <p:cNvSpPr txBox="1"/>
          <p:nvPr/>
        </p:nvSpPr>
        <p:spPr>
          <a:xfrm>
            <a:off x="3995936" y="260648"/>
            <a:ext cx="478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Τι 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μπορούμε να κάνουμε με το 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Wiki</a:t>
            </a: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6804248" y="1484784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Ανταλλαγή αρχείων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5940152" y="3105834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latin typeface="Comic Sans MS" pitchFamily="66" charset="0"/>
              </a:rPr>
              <a:t>Αναπτύσσει τη συνεργασία </a:t>
            </a:r>
          </a:p>
          <a:p>
            <a:pPr algn="ctr"/>
            <a:r>
              <a:rPr lang="el-GR" dirty="0" smtClean="0">
                <a:latin typeface="Comic Sans MS" pitchFamily="66" charset="0"/>
              </a:rPr>
              <a:t>μεταξύ μαθητών </a:t>
            </a:r>
          </a:p>
        </p:txBody>
      </p:sp>
      <p:sp>
        <p:nvSpPr>
          <p:cNvPr id="18" name="17 - TextBox"/>
          <p:cNvSpPr txBox="1"/>
          <p:nvPr/>
        </p:nvSpPr>
        <p:spPr>
          <a:xfrm>
            <a:off x="539552" y="6309320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Είναι δωρεάν</a:t>
            </a:r>
          </a:p>
        </p:txBody>
      </p:sp>
      <p:sp>
        <p:nvSpPr>
          <p:cNvPr id="19" name="18 - TextBox"/>
          <p:cNvSpPr txBox="1"/>
          <p:nvPr/>
        </p:nvSpPr>
        <p:spPr>
          <a:xfrm>
            <a:off x="1907704" y="1700808"/>
            <a:ext cx="3267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Έχουμε συγκεντρωμένα </a:t>
            </a:r>
          </a:p>
          <a:p>
            <a:r>
              <a:rPr lang="el-GR" dirty="0" smtClean="0">
                <a:latin typeface="Comic Sans MS" pitchFamily="66" charset="0"/>
              </a:rPr>
              <a:t>κείμενα και εργασίες μαθητών</a:t>
            </a:r>
          </a:p>
        </p:txBody>
      </p:sp>
      <p:sp>
        <p:nvSpPr>
          <p:cNvPr id="20" name="19 - TextBox"/>
          <p:cNvSpPr txBox="1"/>
          <p:nvPr/>
        </p:nvSpPr>
        <p:spPr>
          <a:xfrm>
            <a:off x="179512" y="3429000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Ασύγχρονη επικοινωνία</a:t>
            </a:r>
          </a:p>
        </p:txBody>
      </p:sp>
      <p:pic>
        <p:nvPicPr>
          <p:cNvPr id="21" name="20 - Εικόνα" descr="images (4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3861049"/>
            <a:ext cx="1296144" cy="1325336"/>
          </a:xfrm>
          <a:prstGeom prst="rect">
            <a:avLst/>
          </a:prstGeom>
        </p:spPr>
      </p:pic>
      <p:sp>
        <p:nvSpPr>
          <p:cNvPr id="22" name="21 - TextBox"/>
          <p:cNvSpPr txBox="1"/>
          <p:nvPr/>
        </p:nvSpPr>
        <p:spPr>
          <a:xfrm>
            <a:off x="251520" y="4941168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Πρόσβαση μόνο από </a:t>
            </a:r>
          </a:p>
          <a:p>
            <a:r>
              <a:rPr lang="el-GR" dirty="0" smtClean="0">
                <a:latin typeface="Comic Sans MS" pitchFamily="66" charset="0"/>
              </a:rPr>
              <a:t>εξουσιοδοτημένους χρήστες</a:t>
            </a:r>
          </a:p>
        </p:txBody>
      </p:sp>
      <p:sp>
        <p:nvSpPr>
          <p:cNvPr id="24" name="23 - TextBox"/>
          <p:cNvSpPr txBox="1"/>
          <p:nvPr/>
        </p:nvSpPr>
        <p:spPr>
          <a:xfrm>
            <a:off x="2987824" y="5949280"/>
            <a:ext cx="2856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latin typeface="Comic Sans MS" pitchFamily="66" charset="0"/>
              </a:rPr>
              <a:t>Εξοικείωση των μαθητών </a:t>
            </a:r>
          </a:p>
          <a:p>
            <a:pPr algn="ctr"/>
            <a:r>
              <a:rPr lang="el-GR" dirty="0" err="1" smtClean="0">
                <a:latin typeface="Comic Sans MS" pitchFamily="66" charset="0"/>
              </a:rPr>
              <a:t>στιςΤΠΕ</a:t>
            </a:r>
            <a:endParaRPr lang="el-GR" dirty="0" smtClean="0">
              <a:latin typeface="Comic Sans MS" pitchFamily="66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6084168" y="5373216"/>
            <a:ext cx="2476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Ευχάριστο περιβάλλον</a:t>
            </a:r>
          </a:p>
          <a:p>
            <a:endParaRPr lang="el-GR" dirty="0"/>
          </a:p>
        </p:txBody>
      </p:sp>
      <p:sp>
        <p:nvSpPr>
          <p:cNvPr id="26" name="25 - TextBox"/>
          <p:cNvSpPr txBox="1"/>
          <p:nvPr/>
        </p:nvSpPr>
        <p:spPr>
          <a:xfrm>
            <a:off x="6228184" y="4509120"/>
            <a:ext cx="258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Περιορισμένη ασφάλεια</a:t>
            </a:r>
          </a:p>
        </p:txBody>
      </p:sp>
      <p:pic>
        <p:nvPicPr>
          <p:cNvPr id="27" name="26 - Εικόνα" descr="images (5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3717032"/>
            <a:ext cx="1233488" cy="923925"/>
          </a:xfrm>
          <a:prstGeom prst="rect">
            <a:avLst/>
          </a:prstGeom>
        </p:spPr>
      </p:pic>
      <p:pic>
        <p:nvPicPr>
          <p:cNvPr id="28" name="27 - Εικόνα" descr="αρχείο λήψης (5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07904" y="4869160"/>
            <a:ext cx="1143000" cy="1143000"/>
          </a:xfrm>
          <a:prstGeom prst="rect">
            <a:avLst/>
          </a:prstGeom>
        </p:spPr>
      </p:pic>
      <p:pic>
        <p:nvPicPr>
          <p:cNvPr id="29" name="28 - Εικόνα" descr="images (6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76256" y="5733256"/>
            <a:ext cx="1143001" cy="957263"/>
          </a:xfrm>
          <a:prstGeom prst="rect">
            <a:avLst/>
          </a:prstGeom>
        </p:spPr>
      </p:pic>
      <p:sp>
        <p:nvSpPr>
          <p:cNvPr id="31" name="30 - Αριστερό άγκιστρο"/>
          <p:cNvSpPr/>
          <p:nvPr/>
        </p:nvSpPr>
        <p:spPr>
          <a:xfrm>
            <a:off x="5940152" y="3789040"/>
            <a:ext cx="360040" cy="1296144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31 - Δεξιό άγκιστρο"/>
          <p:cNvSpPr/>
          <p:nvPr/>
        </p:nvSpPr>
        <p:spPr>
          <a:xfrm>
            <a:off x="8676456" y="3789040"/>
            <a:ext cx="467544" cy="1296144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3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3</a:t>
            </a:fld>
            <a:endParaRPr lang="el-GR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419872" y="188640"/>
            <a:ext cx="572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Arno Pro Subhead" pitchFamily="18" charset="0"/>
              </a:rPr>
              <a:t>Διαχείριση </a:t>
            </a:r>
            <a:r>
              <a:rPr lang="en-US" sz="2400" b="1" dirty="0" smtClean="0">
                <a:latin typeface="Arno Pro Subhead" pitchFamily="18" charset="0"/>
              </a:rPr>
              <a:t>Wiki</a:t>
            </a:r>
            <a:r>
              <a:rPr lang="el-GR" sz="2400" b="1" dirty="0" smtClean="0">
                <a:latin typeface="Arno Pro Subhead" pitchFamily="18" charset="0"/>
              </a:rPr>
              <a:t> (</a:t>
            </a:r>
            <a:r>
              <a:rPr lang="en-US" sz="2400" b="1" dirty="0" smtClean="0">
                <a:latin typeface="Arno Pro Subhead" pitchFamily="18" charset="0"/>
              </a:rPr>
              <a:t>Wiki-Pages &amp; Files</a:t>
            </a:r>
            <a:r>
              <a:rPr lang="el-GR" sz="2400" b="1" dirty="0" smtClean="0">
                <a:latin typeface="Arno Pro Subhead" pitchFamily="18" charset="0"/>
              </a:rPr>
              <a:t>) Ανέβασμα Αρχείου - Εικόνας</a:t>
            </a:r>
            <a:endParaRPr lang="el-GR" sz="2400" dirty="0">
              <a:latin typeface="Arno Pro Subhead" pitchFamily="18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496782" y="1196752"/>
            <a:ext cx="8150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Εισαγωγή εικόνας που ήδη έχετε ανεβάσει σε σελίδα</a:t>
            </a:r>
            <a:endParaRPr lang="el-GR" sz="2800" b="1" dirty="0">
              <a:solidFill>
                <a:srgbClr val="FF0000"/>
              </a:solidFill>
            </a:endParaRPr>
          </a:p>
        </p:txBody>
      </p:sp>
      <p:pic>
        <p:nvPicPr>
          <p:cNvPr id="8" name="7 - Εικόνα" descr="Screenshot_5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53404"/>
            <a:ext cx="9144000" cy="3804596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719952" y="1844824"/>
            <a:ext cx="77040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Διαλέξτε την σελίδας σας – πατήστε </a:t>
            </a:r>
            <a:r>
              <a:rPr lang="en-US" sz="2000" b="1" dirty="0" smtClean="0"/>
              <a:t>EDIT—</a:t>
            </a:r>
            <a:r>
              <a:rPr lang="el-GR" sz="2000" b="1" dirty="0" smtClean="0"/>
              <a:t>από δεξιά </a:t>
            </a:r>
            <a:r>
              <a:rPr lang="en-US" sz="2000" b="1" dirty="0" smtClean="0"/>
              <a:t>Images and files </a:t>
            </a:r>
            <a:endParaRPr lang="el-GR" sz="2000" b="1" dirty="0" smtClean="0"/>
          </a:p>
          <a:p>
            <a:r>
              <a:rPr lang="el-GR" sz="2000" b="1" dirty="0" smtClean="0"/>
              <a:t>και επιλέξτε την εικόνα που θέλετε να εισάγετε ή </a:t>
            </a:r>
            <a:r>
              <a:rPr lang="el-GR" sz="2000" b="1" dirty="0" err="1" smtClean="0"/>
              <a:t>σύρτε</a:t>
            </a:r>
            <a:r>
              <a:rPr lang="el-GR" sz="2000" b="1" dirty="0" smtClean="0"/>
              <a:t> τη στο </a:t>
            </a:r>
          </a:p>
          <a:p>
            <a:r>
              <a:rPr lang="el-GR" sz="2000" b="1" dirty="0" smtClean="0"/>
              <a:t>επιθυμητό σημείο</a:t>
            </a:r>
            <a:endParaRPr lang="el-GR" sz="2000" b="1" dirty="0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707904" y="188640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Arno Pro Subhead" pitchFamily="18" charset="0"/>
              </a:rPr>
              <a:t>Διαχείριση </a:t>
            </a:r>
            <a:r>
              <a:rPr lang="en-US" sz="2400" b="1" dirty="0" smtClean="0">
                <a:latin typeface="Arno Pro Subhead" pitchFamily="18" charset="0"/>
              </a:rPr>
              <a:t>Wiki</a:t>
            </a:r>
            <a:endParaRPr lang="el-GR" sz="2400" b="1" dirty="0" smtClean="0">
              <a:latin typeface="Arno Pro Subhead" pitchFamily="18" charset="0"/>
            </a:endParaRPr>
          </a:p>
          <a:p>
            <a:pPr algn="ctr"/>
            <a:r>
              <a:rPr lang="el-GR" sz="2400" b="1" dirty="0" smtClean="0">
                <a:latin typeface="Arno Pro Subhead" pitchFamily="18" charset="0"/>
              </a:rPr>
              <a:t>(</a:t>
            </a:r>
            <a:r>
              <a:rPr lang="en-US" sz="2400" b="1" dirty="0" smtClean="0">
                <a:latin typeface="Arno Pro Subhead" pitchFamily="18" charset="0"/>
              </a:rPr>
              <a:t>Wiki-Pages &amp; Files</a:t>
            </a:r>
            <a:r>
              <a:rPr lang="el-GR" sz="2400" b="1" dirty="0" smtClean="0">
                <a:latin typeface="Arno Pro Subhead" pitchFamily="18" charset="0"/>
              </a:rPr>
              <a:t>)</a:t>
            </a:r>
            <a:endParaRPr lang="el-GR" sz="2400" dirty="0">
              <a:latin typeface="Arno Pro Subhead" pitchFamily="18" charset="0"/>
            </a:endParaRP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323528" y="1628800"/>
            <a:ext cx="8424936" cy="39604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83569" y="1905506"/>
            <a:ext cx="7776862" cy="304698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el-GR" sz="3200" b="1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Διαχείριση Σελίδων</a:t>
            </a:r>
            <a:r>
              <a:rPr lang="en-US" sz="3200" b="1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l-GR" sz="3200" b="1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</a:t>
            </a:r>
            <a:r>
              <a:rPr lang="en-US" sz="3200" b="1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Pages)</a:t>
            </a:r>
          </a:p>
          <a:p>
            <a:pPr>
              <a:buFont typeface="Wingdings" pitchFamily="2" charset="2"/>
              <a:buChar char="Ø"/>
            </a:pPr>
            <a:r>
              <a:rPr lang="el-GR" sz="3200" b="1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Δημιουργία Φακέλων (</a:t>
            </a:r>
            <a:r>
              <a:rPr lang="en-US" sz="3200" b="1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folders)</a:t>
            </a:r>
            <a:endParaRPr lang="el-GR" sz="3200" b="1" dirty="0" smtClean="0">
              <a:ln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l-GR" sz="3200" b="1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Επεξεργασία Σελίδων (</a:t>
            </a:r>
            <a:r>
              <a:rPr lang="en-US" sz="3200" b="1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Edit)</a:t>
            </a:r>
          </a:p>
          <a:p>
            <a:pPr>
              <a:buFont typeface="Wingdings" pitchFamily="2" charset="2"/>
              <a:buChar char="Ø"/>
            </a:pPr>
            <a:r>
              <a:rPr lang="el-GR" sz="3200" b="1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Μετονομασία Σελίδων </a:t>
            </a:r>
            <a:r>
              <a:rPr lang="en-US" sz="3200" b="1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(Rename)</a:t>
            </a:r>
          </a:p>
          <a:p>
            <a:pPr>
              <a:buFont typeface="Wingdings" pitchFamily="2" charset="2"/>
              <a:buChar char="Ø"/>
            </a:pPr>
            <a:r>
              <a:rPr lang="el-GR" sz="3200" b="1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Μετακίνηση</a:t>
            </a:r>
            <a:r>
              <a:rPr lang="en-US" sz="3200" b="1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l-GR" sz="3200" b="1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Σελίδων (</a:t>
            </a:r>
            <a:r>
              <a:rPr lang="en-US" sz="3200" b="1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Move)</a:t>
            </a:r>
          </a:p>
          <a:p>
            <a:pPr>
              <a:buFont typeface="Wingdings" pitchFamily="2" charset="2"/>
              <a:buChar char="Ø"/>
            </a:pPr>
            <a:r>
              <a:rPr lang="el-GR" sz="3200" b="1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Διαγραφή Σελίδων </a:t>
            </a:r>
            <a:r>
              <a:rPr lang="en-US" sz="3200" b="1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(Delete)</a:t>
            </a:r>
            <a:endParaRPr lang="el-GR" sz="4400" b="1" cap="none" spc="0" dirty="0">
              <a:ln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707904" y="188640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Arno Pro Subhead" pitchFamily="18" charset="0"/>
              </a:rPr>
              <a:t>Διαχείριση </a:t>
            </a:r>
            <a:r>
              <a:rPr lang="en-US" sz="2400" b="1" dirty="0" smtClean="0">
                <a:latin typeface="Arno Pro Subhead" pitchFamily="18" charset="0"/>
              </a:rPr>
              <a:t>Wiki</a:t>
            </a:r>
            <a:endParaRPr lang="el-GR" sz="2400" b="1" dirty="0" smtClean="0">
              <a:latin typeface="Arno Pro Subhead" pitchFamily="18" charset="0"/>
            </a:endParaRPr>
          </a:p>
          <a:p>
            <a:pPr algn="ctr"/>
            <a:r>
              <a:rPr lang="el-GR" sz="2400" b="1" dirty="0" smtClean="0">
                <a:latin typeface="Arno Pro Subhead" pitchFamily="18" charset="0"/>
              </a:rPr>
              <a:t>  </a:t>
            </a:r>
            <a:r>
              <a:rPr lang="el-GR" sz="2400" b="1" dirty="0" smtClean="0">
                <a:latin typeface="Arno Pro Subhead" pitchFamily="18" charset="0"/>
              </a:rPr>
              <a:t>(</a:t>
            </a:r>
            <a:r>
              <a:rPr lang="en-US" sz="2400" b="1" dirty="0" smtClean="0">
                <a:latin typeface="Arno Pro Subhead" pitchFamily="18" charset="0"/>
              </a:rPr>
              <a:t>Wiki-Pages &amp; Files</a:t>
            </a:r>
            <a:r>
              <a:rPr lang="el-GR" sz="2400" b="1" dirty="0" smtClean="0">
                <a:latin typeface="Arno Pro Subhead" pitchFamily="18" charset="0"/>
              </a:rPr>
              <a:t>)</a:t>
            </a:r>
            <a:endParaRPr lang="el-GR" sz="2400" dirty="0">
              <a:latin typeface="Arno Pro Subhead" pitchFamily="18" charset="0"/>
            </a:endParaRPr>
          </a:p>
        </p:txBody>
      </p:sp>
      <p:pic>
        <p:nvPicPr>
          <p:cNvPr id="8" name="7 - Εικόνα" descr="Screenshot_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3424"/>
            <a:ext cx="9144000" cy="5184576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2061761" y="1124744"/>
            <a:ext cx="5020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Όλα γίνονται από το </a:t>
            </a:r>
            <a:r>
              <a:rPr lang="en-US" sz="2400" b="1" dirty="0" smtClean="0">
                <a:solidFill>
                  <a:srgbClr val="FF0000"/>
                </a:solidFill>
              </a:rPr>
              <a:t>tab Pages &amp; Files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707904" y="188640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Arno Pro Subhead" pitchFamily="18" charset="0"/>
              </a:rPr>
              <a:t>Διαχείριση </a:t>
            </a:r>
            <a:r>
              <a:rPr lang="en-US" sz="2400" b="1" dirty="0" smtClean="0">
                <a:latin typeface="Arno Pro Subhead" pitchFamily="18" charset="0"/>
              </a:rPr>
              <a:t>Wiki</a:t>
            </a:r>
            <a:endParaRPr lang="el-GR" sz="2400" b="1" dirty="0" smtClean="0">
              <a:latin typeface="Arno Pro Subhead" pitchFamily="18" charset="0"/>
            </a:endParaRPr>
          </a:p>
          <a:p>
            <a:pPr algn="ctr"/>
            <a:r>
              <a:rPr lang="el-GR" sz="2400" b="1" dirty="0" smtClean="0">
                <a:latin typeface="Arno Pro Subhead" pitchFamily="18" charset="0"/>
              </a:rPr>
              <a:t>  </a:t>
            </a:r>
            <a:r>
              <a:rPr lang="el-GR" sz="2400" b="1" dirty="0" smtClean="0">
                <a:latin typeface="Arno Pro Subhead" pitchFamily="18" charset="0"/>
              </a:rPr>
              <a:t>(</a:t>
            </a:r>
            <a:r>
              <a:rPr lang="en-US" sz="2400" b="1" dirty="0" smtClean="0">
                <a:latin typeface="Arno Pro Subhead" pitchFamily="18" charset="0"/>
              </a:rPr>
              <a:t>Wiki-Pages &amp; Files</a:t>
            </a:r>
            <a:r>
              <a:rPr lang="el-GR" sz="2400" b="1" dirty="0" smtClean="0">
                <a:latin typeface="Arno Pro Subhead" pitchFamily="18" charset="0"/>
              </a:rPr>
              <a:t>)</a:t>
            </a:r>
            <a:endParaRPr lang="el-GR" sz="2400" dirty="0">
              <a:latin typeface="Arno Pro Subhead" pitchFamily="18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333118" y="1196752"/>
            <a:ext cx="4477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Δημιουργία Φακέλου-</a:t>
            </a:r>
            <a:r>
              <a:rPr lang="en-US" sz="2800" b="1" dirty="0" smtClean="0">
                <a:solidFill>
                  <a:srgbClr val="FF0000"/>
                </a:solidFill>
              </a:rPr>
              <a:t>Folder</a:t>
            </a:r>
            <a:endParaRPr lang="el-GR" sz="2800" b="1" dirty="0">
              <a:solidFill>
                <a:srgbClr val="FF0000"/>
              </a:solidFill>
            </a:endParaRPr>
          </a:p>
        </p:txBody>
      </p:sp>
      <p:pic>
        <p:nvPicPr>
          <p:cNvPr id="7" name="6 - Εικόνα" descr="Screenshot_4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1740" y="1916832"/>
            <a:ext cx="4680520" cy="4608512"/>
          </a:xfrm>
          <a:prstGeom prst="rect">
            <a:avLst/>
          </a:prstGeom>
        </p:spPr>
      </p:pic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707904" y="188640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Arno Pro Subhead" pitchFamily="18" charset="0"/>
              </a:rPr>
              <a:t>Διαχείριση </a:t>
            </a:r>
            <a:r>
              <a:rPr lang="en-US" sz="2400" b="1" dirty="0" smtClean="0">
                <a:latin typeface="Arno Pro Subhead" pitchFamily="18" charset="0"/>
              </a:rPr>
              <a:t>Wiki</a:t>
            </a:r>
            <a:endParaRPr lang="el-GR" sz="2400" b="1" dirty="0" smtClean="0">
              <a:latin typeface="Arno Pro Subhead" pitchFamily="18" charset="0"/>
            </a:endParaRPr>
          </a:p>
          <a:p>
            <a:pPr algn="ctr"/>
            <a:r>
              <a:rPr lang="el-GR" sz="2400" b="1" dirty="0" smtClean="0">
                <a:latin typeface="Arno Pro Subhead" pitchFamily="18" charset="0"/>
              </a:rPr>
              <a:t>  </a:t>
            </a:r>
            <a:r>
              <a:rPr lang="el-GR" sz="2400" b="1" dirty="0" smtClean="0">
                <a:latin typeface="Arno Pro Subhead" pitchFamily="18" charset="0"/>
              </a:rPr>
              <a:t>(</a:t>
            </a:r>
            <a:r>
              <a:rPr lang="en-US" sz="2400" b="1" dirty="0" smtClean="0">
                <a:latin typeface="Arno Pro Subhead" pitchFamily="18" charset="0"/>
              </a:rPr>
              <a:t>Wiki-Pages &amp; Files</a:t>
            </a:r>
            <a:r>
              <a:rPr lang="el-GR" sz="2400" b="1" dirty="0" smtClean="0">
                <a:latin typeface="Arno Pro Subhead" pitchFamily="18" charset="0"/>
              </a:rPr>
              <a:t>)</a:t>
            </a:r>
            <a:endParaRPr lang="el-GR" sz="2400" dirty="0">
              <a:latin typeface="Arno Pro Subhead" pitchFamily="18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333118" y="1196752"/>
            <a:ext cx="4200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Δημιουργία Σελίδας (</a:t>
            </a:r>
            <a:r>
              <a:rPr lang="en-US" sz="2800" b="1" dirty="0" smtClean="0">
                <a:solidFill>
                  <a:srgbClr val="FF0000"/>
                </a:solidFill>
              </a:rPr>
              <a:t>Page)</a:t>
            </a:r>
            <a:endParaRPr lang="el-GR" sz="2800" b="1" dirty="0">
              <a:solidFill>
                <a:srgbClr val="FF0000"/>
              </a:solidFill>
            </a:endParaRPr>
          </a:p>
        </p:txBody>
      </p:sp>
      <p:pic>
        <p:nvPicPr>
          <p:cNvPr id="9" name="8 - Εικόνα" descr="Screenshot_4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4825"/>
            <a:ext cx="9144000" cy="5013176"/>
          </a:xfrm>
          <a:prstGeom prst="rect">
            <a:avLst/>
          </a:prstGeom>
        </p:spPr>
      </p:pic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707904" y="188640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Arno Pro Subhead" pitchFamily="18" charset="0"/>
              </a:rPr>
              <a:t>Διαχείριση </a:t>
            </a:r>
            <a:r>
              <a:rPr lang="en-US" sz="2400" b="1" dirty="0" smtClean="0">
                <a:latin typeface="Arno Pro Subhead" pitchFamily="18" charset="0"/>
              </a:rPr>
              <a:t>Wiki</a:t>
            </a:r>
            <a:endParaRPr lang="el-GR" sz="2400" b="1" dirty="0" smtClean="0">
              <a:latin typeface="Arno Pro Subhead" pitchFamily="18" charset="0"/>
            </a:endParaRPr>
          </a:p>
          <a:p>
            <a:pPr algn="ctr"/>
            <a:r>
              <a:rPr lang="el-GR" sz="2400" b="1" dirty="0" smtClean="0">
                <a:latin typeface="Arno Pro Subhead" pitchFamily="18" charset="0"/>
              </a:rPr>
              <a:t>  </a:t>
            </a:r>
            <a:r>
              <a:rPr lang="el-GR" sz="2400" b="1" dirty="0" smtClean="0">
                <a:latin typeface="Arno Pro Subhead" pitchFamily="18" charset="0"/>
              </a:rPr>
              <a:t>(</a:t>
            </a:r>
            <a:r>
              <a:rPr lang="en-US" sz="2400" b="1" dirty="0" smtClean="0">
                <a:latin typeface="Arno Pro Subhead" pitchFamily="18" charset="0"/>
              </a:rPr>
              <a:t>Wiki-Pages &amp; Files</a:t>
            </a:r>
            <a:r>
              <a:rPr lang="el-GR" sz="2400" b="1" dirty="0" smtClean="0">
                <a:latin typeface="Arno Pro Subhead" pitchFamily="18" charset="0"/>
              </a:rPr>
              <a:t>)</a:t>
            </a:r>
            <a:endParaRPr lang="el-GR" sz="2400" dirty="0">
              <a:latin typeface="Arno Pro Subhead" pitchFamily="18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06926" y="1196752"/>
            <a:ext cx="8730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Επεξεργασία-Μετονομασία-Διαγραφή-Μετακίνηση Σελίδας (</a:t>
            </a:r>
            <a:r>
              <a:rPr lang="en-US" sz="2400" b="1" dirty="0" smtClean="0">
                <a:solidFill>
                  <a:srgbClr val="FF0000"/>
                </a:solidFill>
              </a:rPr>
              <a:t>Page)</a:t>
            </a:r>
            <a:endParaRPr lang="el-GR" sz="2400" b="1" dirty="0">
              <a:solidFill>
                <a:srgbClr val="FF0000"/>
              </a:solidFill>
            </a:endParaRPr>
          </a:p>
        </p:txBody>
      </p:sp>
      <p:pic>
        <p:nvPicPr>
          <p:cNvPr id="7" name="6 - Εικόνα" descr="Screenshot_4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862" y="1988840"/>
            <a:ext cx="8296275" cy="4146004"/>
          </a:xfrm>
          <a:prstGeom prst="rect">
            <a:avLst/>
          </a:prstGeom>
        </p:spPr>
      </p:pic>
      <p:pic>
        <p:nvPicPr>
          <p:cNvPr id="8" name="7 - Εικόνα" descr="Screenshot_4-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4509120"/>
            <a:ext cx="3312368" cy="1781103"/>
          </a:xfrm>
          <a:prstGeom prst="rect">
            <a:avLst/>
          </a:prstGeom>
        </p:spPr>
      </p:pic>
      <p:cxnSp>
        <p:nvCxnSpPr>
          <p:cNvPr id="11" name="10 - Ευθύγραμμο βέλος σύνδεσης"/>
          <p:cNvCxnSpPr/>
          <p:nvPr/>
        </p:nvCxnSpPr>
        <p:spPr>
          <a:xfrm flipH="1">
            <a:off x="3851920" y="5013176"/>
            <a:ext cx="396044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3995936" y="6021288"/>
            <a:ext cx="4992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Για την μετακίνηση ,σας εμφανίζετε , επιλογή για 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να διαλέξετε το φάκελο μετακίνησης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707904" y="188640"/>
            <a:ext cx="5436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Arno Pro Subhead" pitchFamily="18" charset="0"/>
              </a:rPr>
              <a:t>Διαχείριση </a:t>
            </a:r>
            <a:r>
              <a:rPr lang="en-US" sz="2400" b="1" dirty="0" smtClean="0">
                <a:latin typeface="Arno Pro Subhead" pitchFamily="18" charset="0"/>
              </a:rPr>
              <a:t>Wiki </a:t>
            </a:r>
            <a:r>
              <a:rPr lang="el-GR" sz="2400" b="1" dirty="0" smtClean="0">
                <a:latin typeface="Arno Pro Subhead" pitchFamily="18" charset="0"/>
              </a:rPr>
              <a:t>(</a:t>
            </a:r>
            <a:r>
              <a:rPr lang="en-US" sz="2400" b="1" dirty="0" smtClean="0">
                <a:latin typeface="Arno Pro Subhead" pitchFamily="18" charset="0"/>
              </a:rPr>
              <a:t>Wiki-Pages &amp; Files</a:t>
            </a:r>
            <a:r>
              <a:rPr lang="el-GR" sz="2400" b="1" dirty="0" smtClean="0">
                <a:latin typeface="Arno Pro Subhead" pitchFamily="18" charset="0"/>
              </a:rPr>
              <a:t>)</a:t>
            </a:r>
            <a:endParaRPr lang="en-US" sz="2400" b="1" dirty="0" smtClean="0">
              <a:latin typeface="Arno Pro Subhead" pitchFamily="18" charset="0"/>
            </a:endParaRPr>
          </a:p>
          <a:p>
            <a:pPr algn="ctr"/>
            <a:r>
              <a:rPr lang="el-GR" sz="2400" b="1" dirty="0" smtClean="0">
                <a:latin typeface="Arno Pro Subhead" pitchFamily="18" charset="0"/>
              </a:rPr>
              <a:t>Προσθήκη Σχολίων – </a:t>
            </a:r>
            <a:r>
              <a:rPr lang="en-US" sz="2400" b="1" dirty="0" smtClean="0">
                <a:latin typeface="Arno Pro Subhead" pitchFamily="18" charset="0"/>
              </a:rPr>
              <a:t>Comments</a:t>
            </a:r>
          </a:p>
          <a:p>
            <a:pPr algn="ctr"/>
            <a:endParaRPr lang="el-GR" sz="2400" dirty="0">
              <a:latin typeface="Arno Pro Subhead" pitchFamily="18" charset="0"/>
            </a:endParaRPr>
          </a:p>
        </p:txBody>
      </p:sp>
      <p:pic>
        <p:nvPicPr>
          <p:cNvPr id="6" name="5 - Εικόνα" descr="Screenshot_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38507"/>
            <a:ext cx="9144000" cy="5819493"/>
          </a:xfrm>
          <a:prstGeom prst="rect">
            <a:avLst/>
          </a:prstGeom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0" y="18864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pic>
        <p:nvPicPr>
          <p:cNvPr id="6" name="5 - Εικόνα" descr="αρχείο λήψης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005012"/>
            <a:ext cx="1664196" cy="2847975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2966432" y="4869160"/>
            <a:ext cx="3211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Ερωτήσεις</a:t>
            </a:r>
            <a:endParaRPr lang="el-GR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251520" y="18864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</a:p>
          <a:p>
            <a:pPr algn="ctr"/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Γ’ Αθήνας</a:t>
            </a:r>
            <a:endParaRPr lang="el-GR" sz="2800" dirty="0">
              <a:latin typeface="Mistral" pitchFamily="66" charset="0"/>
            </a:endParaRPr>
          </a:p>
        </p:txBody>
      </p:sp>
      <p:pic>
        <p:nvPicPr>
          <p:cNvPr id="8" name="7 - Εικόνα" descr="αρχείο λήψης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844824"/>
            <a:ext cx="2609850" cy="1752600"/>
          </a:xfrm>
          <a:prstGeom prst="rect">
            <a:avLst/>
          </a:prstGeom>
        </p:spPr>
      </p:pic>
      <p:sp>
        <p:nvSpPr>
          <p:cNvPr id="11" name="10 - Ορθογώνιο"/>
          <p:cNvSpPr/>
          <p:nvPr/>
        </p:nvSpPr>
        <p:spPr>
          <a:xfrm>
            <a:off x="1626449" y="3717032"/>
            <a:ext cx="5891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Σας ευχαριστούμε!!</a:t>
            </a:r>
            <a:endParaRPr lang="el-GR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755576" y="5085184"/>
            <a:ext cx="36856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Παπουτσάκης Μιχάλης</a:t>
            </a:r>
          </a:p>
          <a:p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Καθηγητής Πληροφορικής</a:t>
            </a:r>
          </a:p>
          <a:p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2</a:t>
            </a:r>
            <a:r>
              <a:rPr lang="el-GR" sz="2800" b="1" baseline="300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ο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ΓΕΛ Καματερού</a:t>
            </a:r>
            <a:endParaRPr lang="el-GR" sz="24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5076056" y="5085184"/>
            <a:ext cx="36856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Βαγιάνης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Δημήτριος</a:t>
            </a:r>
          </a:p>
          <a:p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Καθηγητής Πληροφορικής</a:t>
            </a:r>
          </a:p>
          <a:p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5</a:t>
            </a:r>
            <a:r>
              <a:rPr lang="el-GR" sz="2800" b="1" baseline="300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ο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ΓΕΛ Ιλίου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5652120" y="188640"/>
            <a:ext cx="30187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4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</a:p>
          <a:p>
            <a:endParaRPr lang="el-GR" dirty="0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32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32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755576" y="2060848"/>
            <a:ext cx="7454861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 </a:t>
            </a:r>
            <a:r>
              <a:rPr lang="el-GR" sz="2800" b="1" dirty="0" smtClean="0"/>
              <a:t>Δημιουργία </a:t>
            </a:r>
            <a:r>
              <a:rPr lang="en-US" sz="2800" b="1" dirty="0" smtClean="0"/>
              <a:t>wiki </a:t>
            </a:r>
            <a:r>
              <a:rPr lang="el-GR" sz="2800" b="1" dirty="0" smtClean="0"/>
              <a:t>με το όνομα που επιθυμούμε </a:t>
            </a:r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r>
              <a:rPr lang="el-GR" sz="2800" b="1" dirty="0" smtClean="0"/>
              <a:t>Γενικές Ρυθμίσεις (</a:t>
            </a:r>
            <a:r>
              <a:rPr lang="en-US" sz="2800" b="1" dirty="0" smtClean="0"/>
              <a:t>Settings)</a:t>
            </a:r>
          </a:p>
          <a:p>
            <a:pPr>
              <a:buFont typeface="Wingdings" pitchFamily="2" charset="2"/>
              <a:buChar char="Ø"/>
            </a:pPr>
            <a:r>
              <a:rPr lang="el-GR" sz="2800" b="1" dirty="0" smtClean="0"/>
              <a:t>Εισαγωγή  </a:t>
            </a:r>
            <a:r>
              <a:rPr lang="el-GR" sz="2800" b="1" dirty="0" smtClean="0"/>
              <a:t>Χρηστών (</a:t>
            </a:r>
            <a:r>
              <a:rPr lang="en-US" sz="2800" b="1" dirty="0" smtClean="0"/>
              <a:t>Users</a:t>
            </a:r>
            <a:r>
              <a:rPr lang="el-GR" sz="2800" b="1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l-GR" sz="2800" b="1" dirty="0" smtClean="0"/>
              <a:t>Επεξεργασία Κεντρικής σελίδας (</a:t>
            </a:r>
            <a:r>
              <a:rPr lang="en-US" sz="2800" b="1" dirty="0" smtClean="0"/>
              <a:t>FrontPage)</a:t>
            </a:r>
            <a:endParaRPr lang="el-GR" sz="2800" b="1" dirty="0" smtClean="0"/>
          </a:p>
          <a:p>
            <a:pPr>
              <a:buFont typeface="Wingdings" pitchFamily="2" charset="2"/>
              <a:buChar char="Ø"/>
            </a:pPr>
            <a:r>
              <a:rPr lang="el-GR" sz="2800" b="1" dirty="0" smtClean="0"/>
              <a:t>Επεξεργασία, Μετονομασία, Διαγραφή και</a:t>
            </a:r>
          </a:p>
          <a:p>
            <a:r>
              <a:rPr lang="el-GR" sz="2800" b="1" dirty="0" smtClean="0"/>
              <a:t>    Μετακίνηση σελίδων</a:t>
            </a:r>
          </a:p>
          <a:p>
            <a:pPr>
              <a:buFont typeface="Wingdings" pitchFamily="2" charset="2"/>
              <a:buChar char="Ø"/>
            </a:pPr>
            <a:r>
              <a:rPr lang="el-GR" sz="2800" b="1" dirty="0" smtClean="0"/>
              <a:t>Ανέβασμα (</a:t>
            </a:r>
            <a:r>
              <a:rPr lang="en-US" sz="2800" b="1" dirty="0" smtClean="0"/>
              <a:t>upload)</a:t>
            </a:r>
            <a:r>
              <a:rPr lang="el-GR" sz="2800" b="1" dirty="0" smtClean="0"/>
              <a:t> αρχείων</a:t>
            </a:r>
          </a:p>
          <a:p>
            <a:pPr>
              <a:buFont typeface="Wingdings" pitchFamily="2" charset="2"/>
              <a:buChar char="Ø"/>
            </a:pPr>
            <a:r>
              <a:rPr lang="el-GR" sz="2800" b="1" dirty="0" smtClean="0"/>
              <a:t>Δημιουργία νέας σελίδας και φακέλου</a:t>
            </a:r>
          </a:p>
          <a:p>
            <a:pPr>
              <a:buFont typeface="Wingdings" pitchFamily="2" charset="2"/>
              <a:buChar char="Ø"/>
            </a:pPr>
            <a:r>
              <a:rPr lang="el-GR" sz="2800" b="1" dirty="0" smtClean="0"/>
              <a:t>Επεξεργασία πλαϊνής μπάρας</a:t>
            </a:r>
          </a:p>
          <a:p>
            <a:pPr>
              <a:buFont typeface="Wingdings" pitchFamily="2" charset="2"/>
              <a:buChar char="Ø"/>
            </a:pPr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endParaRPr lang="el-GR" sz="28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2745217" y="1340768"/>
            <a:ext cx="3653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/>
                <a:solidFill>
                  <a:schemeClr val="accent3"/>
                </a:solidFill>
              </a:rPr>
              <a:t>Τι θα δούμε</a:t>
            </a:r>
            <a:endParaRPr lang="el-G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4</a:t>
            </a:fld>
            <a:endParaRPr lang="el-GR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6552728" cy="5733256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707904" y="188640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Δημιουργία </a:t>
            </a:r>
            <a:r>
              <a:rPr lang="en-US" sz="2400" b="1" dirty="0" smtClean="0">
                <a:solidFill>
                  <a:schemeClr val="bg1"/>
                </a:solidFill>
                <a:latin typeface="Arno Pro Subhead" pitchFamily="18" charset="0"/>
              </a:rPr>
              <a:t>wiki </a:t>
            </a:r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με το όνομα που επιθυμούμε</a:t>
            </a:r>
          </a:p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βήμα 1</a:t>
            </a:r>
            <a:r>
              <a:rPr lang="el-GR" sz="2400" b="1" baseline="30000" dirty="0" smtClean="0">
                <a:solidFill>
                  <a:schemeClr val="bg1"/>
                </a:solidFill>
                <a:latin typeface="Arno Pro Subhead" pitchFamily="18" charset="0"/>
              </a:rPr>
              <a:t>ο</a:t>
            </a:r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  (</a:t>
            </a:r>
            <a:r>
              <a:rPr lang="en-US" sz="2400" b="1" dirty="0" smtClean="0">
                <a:solidFill>
                  <a:schemeClr val="bg1"/>
                </a:solidFill>
                <a:latin typeface="Arno Pro Subhead" pitchFamily="18" charset="0"/>
              </a:rPr>
              <a:t>Login)</a:t>
            </a:r>
            <a:endParaRPr lang="el-GR" sz="2400" dirty="0">
              <a:solidFill>
                <a:schemeClr val="bg1"/>
              </a:solidFill>
              <a:latin typeface="Arno Pro Subhead" pitchFamily="18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6804248" y="1772816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Πληκτρολογούμε</a:t>
            </a:r>
          </a:p>
          <a:p>
            <a:r>
              <a:rPr lang="en-US" dirty="0" smtClean="0">
                <a:hlinkClick r:id="rId3"/>
              </a:rPr>
              <a:t>www.pbworks.com</a:t>
            </a:r>
            <a:r>
              <a:rPr lang="en-US" dirty="0" smtClean="0"/>
              <a:t> </a:t>
            </a:r>
            <a:r>
              <a:rPr lang="el-GR" dirty="0" smtClean="0"/>
              <a:t>και πατάμε πάνω δεξιά </a:t>
            </a:r>
            <a:r>
              <a:rPr lang="en-US" dirty="0" smtClean="0"/>
              <a:t>login</a:t>
            </a:r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5</a:t>
            </a:fld>
            <a:endParaRPr lang="el-GR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Screenshot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239512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707904" y="188640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Δημιουργία </a:t>
            </a:r>
            <a:r>
              <a:rPr lang="en-US" sz="2400" b="1" dirty="0" smtClean="0">
                <a:solidFill>
                  <a:schemeClr val="bg1"/>
                </a:solidFill>
                <a:latin typeface="Arno Pro Subhead" pitchFamily="18" charset="0"/>
              </a:rPr>
              <a:t>wiki </a:t>
            </a:r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με το όνομα που επιθυμούμε</a:t>
            </a:r>
          </a:p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βήμα </a:t>
            </a:r>
            <a:r>
              <a:rPr lang="en-US" sz="2400" b="1" dirty="0" smtClean="0">
                <a:solidFill>
                  <a:schemeClr val="bg1"/>
                </a:solidFill>
                <a:latin typeface="Arno Pro Subhead" pitchFamily="18" charset="0"/>
              </a:rPr>
              <a:t>2</a:t>
            </a:r>
            <a:r>
              <a:rPr lang="el-GR" sz="2400" b="1" baseline="30000" dirty="0" smtClean="0">
                <a:solidFill>
                  <a:schemeClr val="bg1"/>
                </a:solidFill>
                <a:latin typeface="Arno Pro Subhead" pitchFamily="18" charset="0"/>
              </a:rPr>
              <a:t>ο</a:t>
            </a:r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  <a:latin typeface="Arno Pro Subhead" pitchFamily="18" charset="0"/>
              </a:rPr>
              <a:t>(</a:t>
            </a:r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Προσωπικά Στοιχεία-</a:t>
            </a:r>
            <a:r>
              <a:rPr lang="en-US" sz="2400" b="1" dirty="0" smtClean="0">
                <a:solidFill>
                  <a:schemeClr val="bg1"/>
                </a:solidFill>
                <a:latin typeface="Arno Pro Subhead" pitchFamily="18" charset="0"/>
              </a:rPr>
              <a:t>Email)</a:t>
            </a:r>
            <a:endParaRPr lang="el-GR" sz="2400" dirty="0">
              <a:solidFill>
                <a:schemeClr val="bg1"/>
              </a:solidFill>
              <a:latin typeface="Arno Pro Subhead" pitchFamily="18" charset="0"/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creenshot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2" y="2000250"/>
            <a:ext cx="8715375" cy="2857500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707904" y="188640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Δημιουργία </a:t>
            </a:r>
            <a:r>
              <a:rPr lang="en-US" sz="2400" b="1" dirty="0" smtClean="0">
                <a:solidFill>
                  <a:schemeClr val="bg1"/>
                </a:solidFill>
                <a:latin typeface="Arno Pro Subhead" pitchFamily="18" charset="0"/>
              </a:rPr>
              <a:t>wiki </a:t>
            </a:r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με το όνομα που επιθυμούμε</a:t>
            </a:r>
          </a:p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βήμα </a:t>
            </a:r>
            <a:r>
              <a:rPr lang="en-US" sz="2400" b="1" dirty="0" smtClean="0">
                <a:solidFill>
                  <a:schemeClr val="bg1"/>
                </a:solidFill>
                <a:latin typeface="Arno Pro Subhead" pitchFamily="18" charset="0"/>
              </a:rPr>
              <a:t>3</a:t>
            </a:r>
            <a:r>
              <a:rPr lang="el-GR" sz="2400" b="1" baseline="30000" dirty="0" smtClean="0">
                <a:solidFill>
                  <a:schemeClr val="bg1"/>
                </a:solidFill>
                <a:latin typeface="Arno Pro Subhead" pitchFamily="18" charset="0"/>
              </a:rPr>
              <a:t>ο</a:t>
            </a:r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  <a:latin typeface="Arno Pro Subhead" pitchFamily="18" charset="0"/>
              </a:rPr>
              <a:t>(</a:t>
            </a:r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Επιβεβαίωση </a:t>
            </a:r>
            <a:r>
              <a:rPr lang="en-US" sz="2400" b="1" dirty="0" smtClean="0">
                <a:solidFill>
                  <a:schemeClr val="bg1"/>
                </a:solidFill>
                <a:latin typeface="Arno Pro Subhead" pitchFamily="18" charset="0"/>
              </a:rPr>
              <a:t>Email)</a:t>
            </a:r>
            <a:endParaRPr lang="el-GR" sz="2400" dirty="0">
              <a:solidFill>
                <a:schemeClr val="bg1"/>
              </a:solidFill>
              <a:latin typeface="Arno Pro Subhead" pitchFamily="18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683568" y="4581128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 smtClean="0">
                <a:solidFill>
                  <a:srgbClr val="FF0000"/>
                </a:solidFill>
              </a:rPr>
              <a:t>Στη συνέχεια θα πρέπει να ελέγξουμε το λογαριασμό του </a:t>
            </a:r>
            <a:r>
              <a:rPr lang="en-US" sz="2000" b="1" dirty="0" smtClean="0">
                <a:solidFill>
                  <a:srgbClr val="FF0000"/>
                </a:solidFill>
              </a:rPr>
              <a:t>email </a:t>
            </a:r>
            <a:r>
              <a:rPr lang="el-GR" sz="2000" b="1" dirty="0" smtClean="0">
                <a:solidFill>
                  <a:srgbClr val="FF0000"/>
                </a:solidFill>
              </a:rPr>
              <a:t>που δώσαμε και να πατήσουμε στη διεύθυνση που εμφανίζεται σε αυτό για να επιβεβαιώσουμε το </a:t>
            </a:r>
            <a:r>
              <a:rPr lang="en-US" sz="2000" b="1" dirty="0" smtClean="0">
                <a:solidFill>
                  <a:srgbClr val="FF0000"/>
                </a:solidFill>
              </a:rPr>
              <a:t>email </a:t>
            </a:r>
            <a:r>
              <a:rPr lang="el-GR" sz="2000" b="1" dirty="0" smtClean="0">
                <a:solidFill>
                  <a:srgbClr val="FF0000"/>
                </a:solidFill>
              </a:rPr>
              <a:t>μας.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Screenshot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8342892" cy="5661248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707904" y="188640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Δημιουργία </a:t>
            </a:r>
            <a:r>
              <a:rPr lang="en-US" sz="2400" b="1" dirty="0" smtClean="0">
                <a:solidFill>
                  <a:schemeClr val="bg1"/>
                </a:solidFill>
                <a:latin typeface="Arno Pro Subhead" pitchFamily="18" charset="0"/>
              </a:rPr>
              <a:t>wiki </a:t>
            </a:r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με το όνομα που επιθυμούμε</a:t>
            </a:r>
          </a:p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βήμα </a:t>
            </a:r>
            <a:r>
              <a:rPr lang="en-US" sz="2400" b="1" dirty="0" smtClean="0">
                <a:solidFill>
                  <a:schemeClr val="bg1"/>
                </a:solidFill>
                <a:latin typeface="Arno Pro Subhead" pitchFamily="18" charset="0"/>
              </a:rPr>
              <a:t>4</a:t>
            </a:r>
            <a:r>
              <a:rPr lang="el-GR" sz="2400" b="1" baseline="30000" dirty="0" smtClean="0">
                <a:solidFill>
                  <a:schemeClr val="bg1"/>
                </a:solidFill>
                <a:latin typeface="Arno Pro Subhead" pitchFamily="18" charset="0"/>
              </a:rPr>
              <a:t>ο</a:t>
            </a:r>
            <a:r>
              <a:rPr lang="el-GR" sz="2400" b="1" dirty="0" smtClean="0">
                <a:latin typeface="Arno Pro Subhead" pitchFamily="18" charset="0"/>
              </a:rPr>
              <a:t>  </a:t>
            </a:r>
            <a:endParaRPr lang="el-GR" sz="2400" dirty="0">
              <a:latin typeface="Arno Pro Subhead" pitchFamily="18" charset="0"/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251520" y="5157192"/>
            <a:ext cx="4680520" cy="136815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611560" y="5373216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Μετά την επιβεβαίωση μας επιστρέφει σε αυτή τη σελίδα και πατάμε </a:t>
            </a:r>
            <a:r>
              <a:rPr lang="en-US" sz="2000" b="1" dirty="0" smtClean="0">
                <a:solidFill>
                  <a:srgbClr val="FF0000"/>
                </a:solidFill>
              </a:rPr>
              <a:t>Home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creenshot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25" y="980728"/>
            <a:ext cx="8820150" cy="5562600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40005" dist="2540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extrusionH="76200" prstMaterial="metal">
            <a:bevelT w="63500" h="25400" prst="relaxedInset"/>
            <a:bevelB w="0" h="0" prst="relaxedInse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Οι Νέες Τεχνολογίες στην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Mistral" pitchFamily="66" charset="0"/>
              </a:rPr>
              <a:t>Περιβαλλοντική Εκπαίδευση</a:t>
            </a:r>
            <a:endParaRPr lang="el-GR" sz="28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707904" y="188640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Δημιουργία </a:t>
            </a:r>
            <a:r>
              <a:rPr lang="en-US" sz="2400" b="1" dirty="0" smtClean="0">
                <a:solidFill>
                  <a:schemeClr val="bg1"/>
                </a:solidFill>
                <a:latin typeface="Arno Pro Subhead" pitchFamily="18" charset="0"/>
              </a:rPr>
              <a:t>wiki </a:t>
            </a:r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με το όνομα που επιθυμούμε</a:t>
            </a:r>
          </a:p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βήμα </a:t>
            </a:r>
            <a:r>
              <a:rPr lang="en-US" sz="2400" b="1" dirty="0" smtClean="0">
                <a:solidFill>
                  <a:schemeClr val="bg1"/>
                </a:solidFill>
                <a:latin typeface="Arno Pro Subhead" pitchFamily="18" charset="0"/>
              </a:rPr>
              <a:t>5</a:t>
            </a:r>
            <a:r>
              <a:rPr lang="el-GR" sz="2400" b="1" baseline="30000" dirty="0" smtClean="0">
                <a:solidFill>
                  <a:schemeClr val="bg1"/>
                </a:solidFill>
                <a:latin typeface="Arno Pro Subhead" pitchFamily="18" charset="0"/>
              </a:rPr>
              <a:t>ο</a:t>
            </a:r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  <a:latin typeface="Arno Pro Subhead" pitchFamily="18" charset="0"/>
              </a:rPr>
              <a:t>(</a:t>
            </a:r>
            <a:r>
              <a:rPr lang="el-GR" sz="2400" b="1" dirty="0" smtClean="0">
                <a:solidFill>
                  <a:schemeClr val="bg1"/>
                </a:solidFill>
                <a:latin typeface="Arno Pro Subhead" pitchFamily="18" charset="0"/>
              </a:rPr>
              <a:t>Δημιουργία </a:t>
            </a:r>
            <a:r>
              <a:rPr lang="en-US" sz="2400" b="1" dirty="0" smtClean="0">
                <a:solidFill>
                  <a:schemeClr val="bg1"/>
                </a:solidFill>
                <a:latin typeface="Arno Pro Subhead" pitchFamily="18" charset="0"/>
              </a:rPr>
              <a:t>Wiki)</a:t>
            </a:r>
            <a:endParaRPr lang="el-GR" sz="2400" dirty="0">
              <a:solidFill>
                <a:schemeClr val="bg1"/>
              </a:solidFill>
              <a:latin typeface="Arno Pro Subhead" pitchFamily="18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905326" y="4365104"/>
            <a:ext cx="3758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Ήρθε η ώρα να δημιουργήσουμε </a:t>
            </a:r>
          </a:p>
          <a:p>
            <a:r>
              <a:rPr lang="el-GR" sz="2000" b="1" dirty="0" smtClean="0">
                <a:solidFill>
                  <a:srgbClr val="FF0000"/>
                </a:solidFill>
              </a:rPr>
              <a:t>το περιβάλλον εργασίας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F3-9C94-4709-A3F5-AEA40D45657B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924</Words>
  <Application>Microsoft Office PowerPoint</Application>
  <PresentationFormat>Προβολή στην οθόνη (4:3)</PresentationFormat>
  <Paragraphs>264</Paragraphs>
  <Slides>38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3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Dimitris</dc:creator>
  <cp:lastModifiedBy>Dimitris</cp:lastModifiedBy>
  <cp:revision>53</cp:revision>
  <dcterms:created xsi:type="dcterms:W3CDTF">2015-01-02T16:14:37Z</dcterms:created>
  <dcterms:modified xsi:type="dcterms:W3CDTF">2015-02-01T13:11:58Z</dcterms:modified>
</cp:coreProperties>
</file>